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57" r:id="rId3"/>
    <p:sldId id="271" r:id="rId4"/>
    <p:sldId id="258" r:id="rId5"/>
    <p:sldId id="259" r:id="rId6"/>
    <p:sldId id="268" r:id="rId7"/>
    <p:sldId id="260" r:id="rId8"/>
    <p:sldId id="261" r:id="rId9"/>
    <p:sldId id="274" r:id="rId10"/>
    <p:sldId id="265" r:id="rId11"/>
    <p:sldId id="269" r:id="rId12"/>
    <p:sldId id="283" r:id="rId13"/>
    <p:sldId id="279" r:id="rId14"/>
    <p:sldId id="284" r:id="rId15"/>
    <p:sldId id="278" r:id="rId16"/>
    <p:sldId id="280" r:id="rId17"/>
    <p:sldId id="266" r:id="rId18"/>
    <p:sldId id="270" r:id="rId19"/>
    <p:sldId id="286" r:id="rId20"/>
    <p:sldId id="282" r:id="rId21"/>
    <p:sldId id="262" r:id="rId22"/>
    <p:sldId id="272" r:id="rId23"/>
    <p:sldId id="267" r:id="rId24"/>
  </p:sldIdLst>
  <p:sldSz cx="12192000" cy="6858000"/>
  <p:notesSz cx="6858000" cy="91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CB1FC-53CE-EEDB-A4A8-76EB635681A2}" v="564" dt="2019-04-30T01:49:02.398"/>
    <p1510:client id="{D05B65C9-DCC9-45CD-8F7D-08B123D6F6F3}" v="66" dt="2019-04-30T00:45:40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7.png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svg"/><Relationship Id="rId1" Type="http://schemas.openxmlformats.org/officeDocument/2006/relationships/image" Target="../media/image12.png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7.png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svg"/><Relationship Id="rId1" Type="http://schemas.openxmlformats.org/officeDocument/2006/relationships/image" Target="../media/image12.png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153A8-990D-4E48-A237-A429E03874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72DCA40-9CDC-4DF9-A2E5-26D3C033F7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tx1"/>
              </a:solidFill>
            </a:rPr>
            <a:t>Analog voice synthesizer with digital controls &amp; internal patch bay</a:t>
          </a:r>
          <a:endParaRPr lang="en-US" sz="3000" b="1">
            <a:solidFill>
              <a:srgbClr val="010000"/>
            </a:solidFill>
            <a:latin typeface="Corbel"/>
          </a:endParaRPr>
        </a:p>
      </dgm:t>
    </dgm:pt>
    <dgm:pt modelId="{0F255BCA-7BD5-4320-B830-5F71E89739B2}" type="parTrans" cxnId="{9981FC51-0FF3-4A67-9F1A-6FA1B290E3D1}">
      <dgm:prSet/>
      <dgm:spPr/>
      <dgm:t>
        <a:bodyPr/>
        <a:lstStyle/>
        <a:p>
          <a:endParaRPr lang="en-US"/>
        </a:p>
      </dgm:t>
    </dgm:pt>
    <dgm:pt modelId="{E3895AA5-0166-4656-922A-64A65E7153FC}" type="sibTrans" cxnId="{9981FC51-0FF3-4A67-9F1A-6FA1B290E3D1}">
      <dgm:prSet/>
      <dgm:spPr/>
      <dgm:t>
        <a:bodyPr/>
        <a:lstStyle/>
        <a:p>
          <a:endParaRPr lang="en-US"/>
        </a:p>
      </dgm:t>
    </dgm:pt>
    <dgm:pt modelId="{A247930D-78CE-4BE7-BF28-97A249DA38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tx1"/>
              </a:solidFill>
            </a:rPr>
            <a:t>Wireless user reconfigurable interface </a:t>
          </a:r>
        </a:p>
      </dgm:t>
    </dgm:pt>
    <dgm:pt modelId="{99E10C3A-0D1E-455A-8114-EE15B2E07234}" type="parTrans" cxnId="{25F5DA8B-D02B-406A-A38B-2ED41AADABC9}">
      <dgm:prSet/>
      <dgm:spPr/>
      <dgm:t>
        <a:bodyPr/>
        <a:lstStyle/>
        <a:p>
          <a:endParaRPr lang="en-US"/>
        </a:p>
      </dgm:t>
    </dgm:pt>
    <dgm:pt modelId="{70B356B9-88C8-42A2-B2CC-83609B8305B7}" type="sibTrans" cxnId="{25F5DA8B-D02B-406A-A38B-2ED41AADABC9}">
      <dgm:prSet/>
      <dgm:spPr/>
      <dgm:t>
        <a:bodyPr/>
        <a:lstStyle/>
        <a:p>
          <a:endParaRPr lang="en-US"/>
        </a:p>
      </dgm:t>
    </dgm:pt>
    <dgm:pt modelId="{E6F4B955-BAFF-4E40-A879-940C9BC735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tx1"/>
              </a:solidFill>
            </a:rPr>
            <a:t>Portable size </a:t>
          </a:r>
        </a:p>
      </dgm:t>
    </dgm:pt>
    <dgm:pt modelId="{7898B11A-1C92-4AE8-A277-F3CDD447E9EB}" type="parTrans" cxnId="{EB2DB5E3-8EC3-4D71-9442-E644C6C896CC}">
      <dgm:prSet/>
      <dgm:spPr/>
      <dgm:t>
        <a:bodyPr/>
        <a:lstStyle/>
        <a:p>
          <a:endParaRPr lang="en-US"/>
        </a:p>
      </dgm:t>
    </dgm:pt>
    <dgm:pt modelId="{8DEE3DDF-4A00-44BB-BB40-31635AB60BDD}" type="sibTrans" cxnId="{EB2DB5E3-8EC3-4D71-9442-E644C6C896CC}">
      <dgm:prSet/>
      <dgm:spPr/>
      <dgm:t>
        <a:bodyPr/>
        <a:lstStyle/>
        <a:p>
          <a:endParaRPr lang="en-US"/>
        </a:p>
      </dgm:t>
    </dgm:pt>
    <dgm:pt modelId="{7519D80B-BFF5-4F03-8BB2-43AE534402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tx1"/>
              </a:solidFill>
            </a:rPr>
            <a:t>Low cost</a:t>
          </a:r>
        </a:p>
      </dgm:t>
    </dgm:pt>
    <dgm:pt modelId="{FC591913-0880-4AD6-8583-1D084814F81A}" type="parTrans" cxnId="{DB40569E-5B8C-4D4D-B1F3-F8BE9325B5CA}">
      <dgm:prSet/>
      <dgm:spPr/>
      <dgm:t>
        <a:bodyPr/>
        <a:lstStyle/>
        <a:p>
          <a:endParaRPr lang="en-US"/>
        </a:p>
      </dgm:t>
    </dgm:pt>
    <dgm:pt modelId="{6CBBEDDF-1528-4BBA-98E9-C2FB446C3332}" type="sibTrans" cxnId="{DB40569E-5B8C-4D4D-B1F3-F8BE9325B5CA}">
      <dgm:prSet/>
      <dgm:spPr/>
      <dgm:t>
        <a:bodyPr/>
        <a:lstStyle/>
        <a:p>
          <a:endParaRPr lang="en-US"/>
        </a:p>
      </dgm:t>
    </dgm:pt>
    <dgm:pt modelId="{CB5F599F-C139-40CD-98EF-6D65ACB096D1}" type="pres">
      <dgm:prSet presAssocID="{FDB153A8-990D-4E48-A237-A429E038741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B17229-2C89-4569-9B0B-3E0BC02C2FD7}" type="pres">
      <dgm:prSet presAssocID="{672DCA40-9CDC-4DF9-A2E5-26D3C033F784}" presName="compNode" presStyleCnt="0"/>
      <dgm:spPr/>
    </dgm:pt>
    <dgm:pt modelId="{573D74A5-8FB3-4364-8852-8C915C944842}" type="pres">
      <dgm:prSet presAssocID="{672DCA40-9CDC-4DF9-A2E5-26D3C033F784}" presName="bgRect" presStyleLbl="bgShp" presStyleIdx="0" presStyleCnt="4"/>
      <dgm:spPr/>
    </dgm:pt>
    <dgm:pt modelId="{35F7EC2B-D352-4C17-895F-6958F36BEDF8}" type="pres">
      <dgm:prSet presAssocID="{672DCA40-9CDC-4DF9-A2E5-26D3C033F784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42091147-8A42-4F9F-8D32-92B30F6A3CB2}" type="pres">
      <dgm:prSet presAssocID="{672DCA40-9CDC-4DF9-A2E5-26D3C033F784}" presName="spaceRect" presStyleCnt="0"/>
      <dgm:spPr/>
    </dgm:pt>
    <dgm:pt modelId="{E6EC2324-2A15-478A-BE8B-C70EF5CFFBF4}" type="pres">
      <dgm:prSet presAssocID="{672DCA40-9CDC-4DF9-A2E5-26D3C033F78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5B03C20-F2BF-4025-AA3A-E59FD26F22EF}" type="pres">
      <dgm:prSet presAssocID="{E3895AA5-0166-4656-922A-64A65E7153FC}" presName="sibTrans" presStyleCnt="0"/>
      <dgm:spPr/>
    </dgm:pt>
    <dgm:pt modelId="{B3C663BA-0201-4440-B52F-03DCBDC488B3}" type="pres">
      <dgm:prSet presAssocID="{A247930D-78CE-4BE7-BF28-97A249DA3824}" presName="compNode" presStyleCnt="0"/>
      <dgm:spPr/>
    </dgm:pt>
    <dgm:pt modelId="{5F8A6DA8-C3EC-4DEA-8B80-9980B5A0CE32}" type="pres">
      <dgm:prSet presAssocID="{A247930D-78CE-4BE7-BF28-97A249DA3824}" presName="bgRect" presStyleLbl="bgShp" presStyleIdx="1" presStyleCnt="4"/>
      <dgm:spPr/>
    </dgm:pt>
    <dgm:pt modelId="{233A45C9-A49E-42CD-B720-4FBC5D7F75C2}" type="pres">
      <dgm:prSet presAssocID="{A247930D-78CE-4BE7-BF28-97A249DA3824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736F79ED-9E97-4000-91EF-027B0ED24C4C}" type="pres">
      <dgm:prSet presAssocID="{A247930D-78CE-4BE7-BF28-97A249DA3824}" presName="spaceRect" presStyleCnt="0"/>
      <dgm:spPr/>
    </dgm:pt>
    <dgm:pt modelId="{F58E5F48-6089-4856-B95F-34734C7DF282}" type="pres">
      <dgm:prSet presAssocID="{A247930D-78CE-4BE7-BF28-97A249DA3824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B37FFA3-FC1C-4416-AA59-08F9F4C7C1E4}" type="pres">
      <dgm:prSet presAssocID="{70B356B9-88C8-42A2-B2CC-83609B8305B7}" presName="sibTrans" presStyleCnt="0"/>
      <dgm:spPr/>
    </dgm:pt>
    <dgm:pt modelId="{54ECE777-DB90-4CF3-8798-31A2A22D8FE1}" type="pres">
      <dgm:prSet presAssocID="{E6F4B955-BAFF-4E40-A879-940C9BC73543}" presName="compNode" presStyleCnt="0"/>
      <dgm:spPr/>
    </dgm:pt>
    <dgm:pt modelId="{94CE084D-6603-41D6-ABF3-36F41E835780}" type="pres">
      <dgm:prSet presAssocID="{E6F4B955-BAFF-4E40-A879-940C9BC73543}" presName="bgRect" presStyleLbl="bgShp" presStyleIdx="2" presStyleCnt="4"/>
      <dgm:spPr/>
    </dgm:pt>
    <dgm:pt modelId="{0FF2863B-7D3A-4EEC-BC1F-69884D2ED5C2}" type="pres">
      <dgm:prSet presAssocID="{E6F4B955-BAFF-4E40-A879-940C9BC7354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DC09A32B-EFB2-41FD-9315-0D5568DF5228}" type="pres">
      <dgm:prSet presAssocID="{E6F4B955-BAFF-4E40-A879-940C9BC73543}" presName="spaceRect" presStyleCnt="0"/>
      <dgm:spPr/>
    </dgm:pt>
    <dgm:pt modelId="{DCEB449C-1318-4F39-B794-13AD0E4B7FB3}" type="pres">
      <dgm:prSet presAssocID="{E6F4B955-BAFF-4E40-A879-940C9BC73543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9BDC8D-790A-406B-BB09-4DBF43EAC381}" type="pres">
      <dgm:prSet presAssocID="{8DEE3DDF-4A00-44BB-BB40-31635AB60BDD}" presName="sibTrans" presStyleCnt="0"/>
      <dgm:spPr/>
    </dgm:pt>
    <dgm:pt modelId="{2E789510-888F-454F-85A9-7850BE786306}" type="pres">
      <dgm:prSet presAssocID="{7519D80B-BFF5-4F03-8BB2-43AE53440222}" presName="compNode" presStyleCnt="0"/>
      <dgm:spPr/>
    </dgm:pt>
    <dgm:pt modelId="{276D9B9F-9EAA-4CDC-A506-CB7412741F87}" type="pres">
      <dgm:prSet presAssocID="{7519D80B-BFF5-4F03-8BB2-43AE53440222}" presName="bgRect" presStyleLbl="bgShp" presStyleIdx="3" presStyleCnt="4"/>
      <dgm:spPr/>
    </dgm:pt>
    <dgm:pt modelId="{882D2CB9-205C-4542-913B-8ADC8AB3DFD2}" type="pres">
      <dgm:prSet presAssocID="{7519D80B-BFF5-4F03-8BB2-43AE53440222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8E0E927-667A-49A1-BA42-2835C31680BF}" type="pres">
      <dgm:prSet presAssocID="{7519D80B-BFF5-4F03-8BB2-43AE53440222}" presName="spaceRect" presStyleCnt="0"/>
      <dgm:spPr/>
    </dgm:pt>
    <dgm:pt modelId="{BBB9EFA8-69E8-454D-A721-6F1F54238338}" type="pres">
      <dgm:prSet presAssocID="{7519D80B-BFF5-4F03-8BB2-43AE5344022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5DA8B-D02B-406A-A38B-2ED41AADABC9}" srcId="{FDB153A8-990D-4E48-A237-A429E0387411}" destId="{A247930D-78CE-4BE7-BF28-97A249DA3824}" srcOrd="1" destOrd="0" parTransId="{99E10C3A-0D1E-455A-8114-EE15B2E07234}" sibTransId="{70B356B9-88C8-42A2-B2CC-83609B8305B7}"/>
    <dgm:cxn modelId="{7D1833EE-17D7-4DBE-9250-8BA690F0A62B}" type="presOf" srcId="{7519D80B-BFF5-4F03-8BB2-43AE53440222}" destId="{BBB9EFA8-69E8-454D-A721-6F1F54238338}" srcOrd="0" destOrd="0" presId="urn:microsoft.com/office/officeart/2018/2/layout/IconVerticalSolidList"/>
    <dgm:cxn modelId="{927597EE-CC77-4313-9E36-670B0681AFD1}" type="presOf" srcId="{FDB153A8-990D-4E48-A237-A429E0387411}" destId="{CB5F599F-C139-40CD-98EF-6D65ACB096D1}" srcOrd="0" destOrd="0" presId="urn:microsoft.com/office/officeart/2018/2/layout/IconVerticalSolidList"/>
    <dgm:cxn modelId="{EB2DB5E3-8EC3-4D71-9442-E644C6C896CC}" srcId="{FDB153A8-990D-4E48-A237-A429E0387411}" destId="{E6F4B955-BAFF-4E40-A879-940C9BC73543}" srcOrd="2" destOrd="0" parTransId="{7898B11A-1C92-4AE8-A277-F3CDD447E9EB}" sibTransId="{8DEE3DDF-4A00-44BB-BB40-31635AB60BDD}"/>
    <dgm:cxn modelId="{9981FC51-0FF3-4A67-9F1A-6FA1B290E3D1}" srcId="{FDB153A8-990D-4E48-A237-A429E0387411}" destId="{672DCA40-9CDC-4DF9-A2E5-26D3C033F784}" srcOrd="0" destOrd="0" parTransId="{0F255BCA-7BD5-4320-B830-5F71E89739B2}" sibTransId="{E3895AA5-0166-4656-922A-64A65E7153FC}"/>
    <dgm:cxn modelId="{1A190138-4E6F-49C1-B0C8-FF412DD2572F}" type="presOf" srcId="{672DCA40-9CDC-4DF9-A2E5-26D3C033F784}" destId="{E6EC2324-2A15-478A-BE8B-C70EF5CFFBF4}" srcOrd="0" destOrd="0" presId="urn:microsoft.com/office/officeart/2018/2/layout/IconVerticalSolidList"/>
    <dgm:cxn modelId="{5EAC67DB-B540-4D99-95DE-489065383C8D}" type="presOf" srcId="{A247930D-78CE-4BE7-BF28-97A249DA3824}" destId="{F58E5F48-6089-4856-B95F-34734C7DF282}" srcOrd="0" destOrd="0" presId="urn:microsoft.com/office/officeart/2018/2/layout/IconVerticalSolidList"/>
    <dgm:cxn modelId="{549BA41E-F3F2-4D77-88C6-3F6D51A621A9}" type="presOf" srcId="{E6F4B955-BAFF-4E40-A879-940C9BC73543}" destId="{DCEB449C-1318-4F39-B794-13AD0E4B7FB3}" srcOrd="0" destOrd="0" presId="urn:microsoft.com/office/officeart/2018/2/layout/IconVerticalSolidList"/>
    <dgm:cxn modelId="{DB40569E-5B8C-4D4D-B1F3-F8BE9325B5CA}" srcId="{FDB153A8-990D-4E48-A237-A429E0387411}" destId="{7519D80B-BFF5-4F03-8BB2-43AE53440222}" srcOrd="3" destOrd="0" parTransId="{FC591913-0880-4AD6-8583-1D084814F81A}" sibTransId="{6CBBEDDF-1528-4BBA-98E9-C2FB446C3332}"/>
    <dgm:cxn modelId="{4BAAB4A5-A6A1-4BB4-AF51-036BBE7A47D4}" type="presParOf" srcId="{CB5F599F-C139-40CD-98EF-6D65ACB096D1}" destId="{FBB17229-2C89-4569-9B0B-3E0BC02C2FD7}" srcOrd="0" destOrd="0" presId="urn:microsoft.com/office/officeart/2018/2/layout/IconVerticalSolidList"/>
    <dgm:cxn modelId="{E8948BBC-1BD4-4DA7-A04D-FF624F30286C}" type="presParOf" srcId="{FBB17229-2C89-4569-9B0B-3E0BC02C2FD7}" destId="{573D74A5-8FB3-4364-8852-8C915C944842}" srcOrd="0" destOrd="0" presId="urn:microsoft.com/office/officeart/2018/2/layout/IconVerticalSolidList"/>
    <dgm:cxn modelId="{F03538D0-EE66-466D-8468-26D634832D91}" type="presParOf" srcId="{FBB17229-2C89-4569-9B0B-3E0BC02C2FD7}" destId="{35F7EC2B-D352-4C17-895F-6958F36BEDF8}" srcOrd="1" destOrd="0" presId="urn:microsoft.com/office/officeart/2018/2/layout/IconVerticalSolidList"/>
    <dgm:cxn modelId="{89A42590-88B1-41E2-A466-1C31A1839B27}" type="presParOf" srcId="{FBB17229-2C89-4569-9B0B-3E0BC02C2FD7}" destId="{42091147-8A42-4F9F-8D32-92B30F6A3CB2}" srcOrd="2" destOrd="0" presId="urn:microsoft.com/office/officeart/2018/2/layout/IconVerticalSolidList"/>
    <dgm:cxn modelId="{80D32A9E-88F8-48EA-9EB7-AB68DCDC6D10}" type="presParOf" srcId="{FBB17229-2C89-4569-9B0B-3E0BC02C2FD7}" destId="{E6EC2324-2A15-478A-BE8B-C70EF5CFFBF4}" srcOrd="3" destOrd="0" presId="urn:microsoft.com/office/officeart/2018/2/layout/IconVerticalSolidList"/>
    <dgm:cxn modelId="{869F20F3-A0B1-4678-AE85-B1BC0B5017C4}" type="presParOf" srcId="{CB5F599F-C139-40CD-98EF-6D65ACB096D1}" destId="{65B03C20-F2BF-4025-AA3A-E59FD26F22EF}" srcOrd="1" destOrd="0" presId="urn:microsoft.com/office/officeart/2018/2/layout/IconVerticalSolidList"/>
    <dgm:cxn modelId="{716B0757-B0A5-437B-8739-92D384C4FA92}" type="presParOf" srcId="{CB5F599F-C139-40CD-98EF-6D65ACB096D1}" destId="{B3C663BA-0201-4440-B52F-03DCBDC488B3}" srcOrd="2" destOrd="0" presId="urn:microsoft.com/office/officeart/2018/2/layout/IconVerticalSolidList"/>
    <dgm:cxn modelId="{4085FDDF-2B23-4D23-A03C-1E81AE01032E}" type="presParOf" srcId="{B3C663BA-0201-4440-B52F-03DCBDC488B3}" destId="{5F8A6DA8-C3EC-4DEA-8B80-9980B5A0CE32}" srcOrd="0" destOrd="0" presId="urn:microsoft.com/office/officeart/2018/2/layout/IconVerticalSolidList"/>
    <dgm:cxn modelId="{CE49822E-747D-4C4A-B02E-709B4BD28B18}" type="presParOf" srcId="{B3C663BA-0201-4440-B52F-03DCBDC488B3}" destId="{233A45C9-A49E-42CD-B720-4FBC5D7F75C2}" srcOrd="1" destOrd="0" presId="urn:microsoft.com/office/officeart/2018/2/layout/IconVerticalSolidList"/>
    <dgm:cxn modelId="{5B916F61-48D7-4BED-B796-F3137AF84499}" type="presParOf" srcId="{B3C663BA-0201-4440-B52F-03DCBDC488B3}" destId="{736F79ED-9E97-4000-91EF-027B0ED24C4C}" srcOrd="2" destOrd="0" presId="urn:microsoft.com/office/officeart/2018/2/layout/IconVerticalSolidList"/>
    <dgm:cxn modelId="{F724E19D-8BF7-459F-AE42-9ABAED01AD7E}" type="presParOf" srcId="{B3C663BA-0201-4440-B52F-03DCBDC488B3}" destId="{F58E5F48-6089-4856-B95F-34734C7DF282}" srcOrd="3" destOrd="0" presId="urn:microsoft.com/office/officeart/2018/2/layout/IconVerticalSolidList"/>
    <dgm:cxn modelId="{157E555F-4539-4494-A878-3717F220B143}" type="presParOf" srcId="{CB5F599F-C139-40CD-98EF-6D65ACB096D1}" destId="{AB37FFA3-FC1C-4416-AA59-08F9F4C7C1E4}" srcOrd="3" destOrd="0" presId="urn:microsoft.com/office/officeart/2018/2/layout/IconVerticalSolidList"/>
    <dgm:cxn modelId="{B1FA26E8-1D1C-4080-AE07-57FF495A13FC}" type="presParOf" srcId="{CB5F599F-C139-40CD-98EF-6D65ACB096D1}" destId="{54ECE777-DB90-4CF3-8798-31A2A22D8FE1}" srcOrd="4" destOrd="0" presId="urn:microsoft.com/office/officeart/2018/2/layout/IconVerticalSolidList"/>
    <dgm:cxn modelId="{6BD8B570-F3ED-4BBE-8320-E7AD8C92A006}" type="presParOf" srcId="{54ECE777-DB90-4CF3-8798-31A2A22D8FE1}" destId="{94CE084D-6603-41D6-ABF3-36F41E835780}" srcOrd="0" destOrd="0" presId="urn:microsoft.com/office/officeart/2018/2/layout/IconVerticalSolidList"/>
    <dgm:cxn modelId="{37D4983C-E2F8-4C08-8AFC-CE0680B51886}" type="presParOf" srcId="{54ECE777-DB90-4CF3-8798-31A2A22D8FE1}" destId="{0FF2863B-7D3A-4EEC-BC1F-69884D2ED5C2}" srcOrd="1" destOrd="0" presId="urn:microsoft.com/office/officeart/2018/2/layout/IconVerticalSolidList"/>
    <dgm:cxn modelId="{17FDF0B9-1D74-46DB-B81F-31973CC77EB6}" type="presParOf" srcId="{54ECE777-DB90-4CF3-8798-31A2A22D8FE1}" destId="{DC09A32B-EFB2-41FD-9315-0D5568DF5228}" srcOrd="2" destOrd="0" presId="urn:microsoft.com/office/officeart/2018/2/layout/IconVerticalSolidList"/>
    <dgm:cxn modelId="{1A6B18FC-7EFC-479E-A78A-E8C2682BAE1A}" type="presParOf" srcId="{54ECE777-DB90-4CF3-8798-31A2A22D8FE1}" destId="{DCEB449C-1318-4F39-B794-13AD0E4B7FB3}" srcOrd="3" destOrd="0" presId="urn:microsoft.com/office/officeart/2018/2/layout/IconVerticalSolidList"/>
    <dgm:cxn modelId="{E6123A99-925C-496C-A790-A9347F563FE6}" type="presParOf" srcId="{CB5F599F-C139-40CD-98EF-6D65ACB096D1}" destId="{539BDC8D-790A-406B-BB09-4DBF43EAC381}" srcOrd="5" destOrd="0" presId="urn:microsoft.com/office/officeart/2018/2/layout/IconVerticalSolidList"/>
    <dgm:cxn modelId="{5D1E7FD7-37CE-4FB2-A716-F1A78A5FDDB1}" type="presParOf" srcId="{CB5F599F-C139-40CD-98EF-6D65ACB096D1}" destId="{2E789510-888F-454F-85A9-7850BE786306}" srcOrd="6" destOrd="0" presId="urn:microsoft.com/office/officeart/2018/2/layout/IconVerticalSolidList"/>
    <dgm:cxn modelId="{275C8B31-E3C8-4142-8480-DD05A72F4D72}" type="presParOf" srcId="{2E789510-888F-454F-85A9-7850BE786306}" destId="{276D9B9F-9EAA-4CDC-A506-CB7412741F87}" srcOrd="0" destOrd="0" presId="urn:microsoft.com/office/officeart/2018/2/layout/IconVerticalSolidList"/>
    <dgm:cxn modelId="{75936C49-F98F-4A65-A365-F943611E1EC5}" type="presParOf" srcId="{2E789510-888F-454F-85A9-7850BE786306}" destId="{882D2CB9-205C-4542-913B-8ADC8AB3DFD2}" srcOrd="1" destOrd="0" presId="urn:microsoft.com/office/officeart/2018/2/layout/IconVerticalSolidList"/>
    <dgm:cxn modelId="{46D0DC2A-45E1-490D-9B76-DE7CABDD6FB9}" type="presParOf" srcId="{2E789510-888F-454F-85A9-7850BE786306}" destId="{28E0E927-667A-49A1-BA42-2835C31680BF}" srcOrd="2" destOrd="0" presId="urn:microsoft.com/office/officeart/2018/2/layout/IconVerticalSolidList"/>
    <dgm:cxn modelId="{E85C4F08-8FD0-45E4-BB96-B900B757DB8C}" type="presParOf" srcId="{2E789510-888F-454F-85A9-7850BE786306}" destId="{BBB9EFA8-69E8-454D-A721-6F1F542383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BFFD2-3567-427B-A668-05D6B851148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FACDAF-6C70-4D80-9A41-3F87AB8236D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Performance</a:t>
          </a:r>
          <a:endParaRPr lang="en-US" b="1">
            <a:latin typeface="Corbel"/>
          </a:endParaRPr>
        </a:p>
      </dgm:t>
    </dgm:pt>
    <dgm:pt modelId="{92A6A27F-80DD-4211-AECC-6580CD9DFDB2}" type="parTrans" cxnId="{B08C2BB5-1980-4361-8B7A-99ABFE6F61AC}">
      <dgm:prSet/>
      <dgm:spPr/>
      <dgm:t>
        <a:bodyPr/>
        <a:lstStyle/>
        <a:p>
          <a:endParaRPr lang="en-US"/>
        </a:p>
      </dgm:t>
    </dgm:pt>
    <dgm:pt modelId="{4A898F00-5457-43B5-A2CF-E1F2913E41AA}" type="sibTrans" cxnId="{B08C2BB5-1980-4361-8B7A-99ABFE6F61AC}">
      <dgm:prSet/>
      <dgm:spPr/>
      <dgm:t>
        <a:bodyPr/>
        <a:lstStyle/>
        <a:p>
          <a:endParaRPr lang="en-US"/>
        </a:p>
      </dgm:t>
    </dgm:pt>
    <dgm:pt modelId="{0B217243-C9B7-4A6A-A80D-06CE21A52EC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Security</a:t>
          </a:r>
        </a:p>
      </dgm:t>
    </dgm:pt>
    <dgm:pt modelId="{0F0CA435-19FF-4026-87AB-3386D2770363}" type="parTrans" cxnId="{E635E2EC-76DE-447C-A0EF-79CDED14C8E3}">
      <dgm:prSet/>
      <dgm:spPr/>
      <dgm:t>
        <a:bodyPr/>
        <a:lstStyle/>
        <a:p>
          <a:endParaRPr lang="en-US"/>
        </a:p>
      </dgm:t>
    </dgm:pt>
    <dgm:pt modelId="{0928862F-E2FF-4B9B-9FC4-863FAC6A8353}" type="sibTrans" cxnId="{E635E2EC-76DE-447C-A0EF-79CDED14C8E3}">
      <dgm:prSet/>
      <dgm:spPr/>
      <dgm:t>
        <a:bodyPr/>
        <a:lstStyle/>
        <a:p>
          <a:endParaRPr lang="en-US"/>
        </a:p>
      </dgm:t>
    </dgm:pt>
    <dgm:pt modelId="{506C074A-AB7C-46DB-8475-0E3896859E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Uses a predefined app over Wi-Fi which ensures the security of its data</a:t>
          </a:r>
        </a:p>
      </dgm:t>
    </dgm:pt>
    <dgm:pt modelId="{C185D3E6-9486-475D-9AA7-44D94DAD1B12}" type="parTrans" cxnId="{2FD4B3CD-D8CC-4C0E-9682-6380ECD8B2A2}">
      <dgm:prSet/>
      <dgm:spPr/>
      <dgm:t>
        <a:bodyPr/>
        <a:lstStyle/>
        <a:p>
          <a:endParaRPr lang="en-US"/>
        </a:p>
      </dgm:t>
    </dgm:pt>
    <dgm:pt modelId="{B1C06C0D-B78F-4C03-BBE1-E27EE4FE0DFB}" type="sibTrans" cxnId="{2FD4B3CD-D8CC-4C0E-9682-6380ECD8B2A2}">
      <dgm:prSet/>
      <dgm:spPr/>
      <dgm:t>
        <a:bodyPr/>
        <a:lstStyle/>
        <a:p>
          <a:endParaRPr lang="en-US"/>
        </a:p>
      </dgm:t>
    </dgm:pt>
    <dgm:pt modelId="{5443CC01-6566-480B-BF9E-E9F2A9AB737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Usability</a:t>
          </a:r>
        </a:p>
      </dgm:t>
    </dgm:pt>
    <dgm:pt modelId="{DB17F7B1-CDC7-4ADA-B13A-0B12EA83DF8C}" type="parTrans" cxnId="{BD7631F9-8CDB-4122-9BC1-074B83B0B61A}">
      <dgm:prSet/>
      <dgm:spPr/>
      <dgm:t>
        <a:bodyPr/>
        <a:lstStyle/>
        <a:p>
          <a:endParaRPr lang="en-US"/>
        </a:p>
      </dgm:t>
    </dgm:pt>
    <dgm:pt modelId="{5DB833A8-7147-4CCE-A515-00AA9D391AAD}" type="sibTrans" cxnId="{BD7631F9-8CDB-4122-9BC1-074B83B0B61A}">
      <dgm:prSet/>
      <dgm:spPr/>
      <dgm:t>
        <a:bodyPr/>
        <a:lstStyle/>
        <a:p>
          <a:endParaRPr lang="en-US"/>
        </a:p>
      </dgm:t>
    </dgm:pt>
    <dgm:pt modelId="{1FD55DF6-E23A-4D45-B31B-DF09DE561A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user interface of the device is a screen that modifies each one of the modules</a:t>
          </a:r>
        </a:p>
      </dgm:t>
    </dgm:pt>
    <dgm:pt modelId="{4582D954-5327-42B7-8993-B9AAD09360B1}" type="parTrans" cxnId="{A8AF3D1C-440E-4F16-AB5B-B544FEAD99C0}">
      <dgm:prSet/>
      <dgm:spPr/>
      <dgm:t>
        <a:bodyPr/>
        <a:lstStyle/>
        <a:p>
          <a:endParaRPr lang="en-US"/>
        </a:p>
      </dgm:t>
    </dgm:pt>
    <dgm:pt modelId="{50AF5F2D-C160-4996-8C2A-7D752E738FF4}" type="sibTrans" cxnId="{A8AF3D1C-440E-4F16-AB5B-B544FEAD99C0}">
      <dgm:prSet/>
      <dgm:spPr/>
      <dgm:t>
        <a:bodyPr/>
        <a:lstStyle/>
        <a:p>
          <a:endParaRPr lang="en-US"/>
        </a:p>
      </dgm:t>
    </dgm:pt>
    <dgm:pt modelId="{99EB5CDE-B130-4E0D-85C9-A45988DD4E5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Compatibility</a:t>
          </a:r>
        </a:p>
      </dgm:t>
    </dgm:pt>
    <dgm:pt modelId="{88D4C49E-84DD-4E34-BF2F-58CDA51CCCC9}" type="parTrans" cxnId="{3D732BB5-BAB6-4496-889C-571C69303518}">
      <dgm:prSet/>
      <dgm:spPr/>
      <dgm:t>
        <a:bodyPr/>
        <a:lstStyle/>
        <a:p>
          <a:endParaRPr lang="en-US"/>
        </a:p>
      </dgm:t>
    </dgm:pt>
    <dgm:pt modelId="{F3D5B638-9712-4684-891E-E2E6B98C0B7D}" type="sibTrans" cxnId="{3D732BB5-BAB6-4496-889C-571C69303518}">
      <dgm:prSet/>
      <dgm:spPr/>
      <dgm:t>
        <a:bodyPr/>
        <a:lstStyle/>
        <a:p>
          <a:endParaRPr lang="en-US"/>
        </a:p>
      </dgm:t>
    </dgm:pt>
    <dgm:pt modelId="{767B64AB-F45F-4792-A67F-89DB0B6589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Works with iPads, iPhones, and Android Phones</a:t>
          </a:r>
        </a:p>
      </dgm:t>
    </dgm:pt>
    <dgm:pt modelId="{59C9B844-018C-4C4B-BC33-05B2E7C2655E}" type="parTrans" cxnId="{74028E35-229A-4257-99D9-3DB6FF086662}">
      <dgm:prSet/>
      <dgm:spPr/>
      <dgm:t>
        <a:bodyPr/>
        <a:lstStyle/>
        <a:p>
          <a:endParaRPr lang="en-US"/>
        </a:p>
      </dgm:t>
    </dgm:pt>
    <dgm:pt modelId="{FFABB537-A404-4249-AF1D-BA2B93D7B1E8}" type="sibTrans" cxnId="{74028E35-229A-4257-99D9-3DB6FF086662}">
      <dgm:prSet/>
      <dgm:spPr/>
      <dgm:t>
        <a:bodyPr/>
        <a:lstStyle/>
        <a:p>
          <a:endParaRPr lang="en-US"/>
        </a:p>
      </dgm:t>
    </dgm:pt>
    <dgm:pt modelId="{83A148C7-E8A8-4333-BB23-5EE3907F9C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 was tested on an individual module basis and then all were combined</a:t>
          </a:r>
        </a:p>
      </dgm:t>
    </dgm:pt>
    <dgm:pt modelId="{E18BCD3B-629B-4659-A369-E34D7F0E8229}" type="parTrans" cxnId="{7622BC99-BC05-464C-82B6-71B59750352E}">
      <dgm:prSet/>
      <dgm:spPr/>
    </dgm:pt>
    <dgm:pt modelId="{FBB0B1CB-33E8-45F4-A707-2173DF1CA013}" type="sibTrans" cxnId="{7622BC99-BC05-464C-82B6-71B59750352E}">
      <dgm:prSet/>
      <dgm:spPr/>
    </dgm:pt>
    <dgm:pt modelId="{06729C98-A300-47B6-8B9C-C14A83BBF90D}" type="pres">
      <dgm:prSet presAssocID="{326BFFD2-3567-427B-A668-05D6B851148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FF0F40-8DA9-4A37-84F0-A5D21C49BE84}" type="pres">
      <dgm:prSet presAssocID="{56FACDAF-6C70-4D80-9A41-3F87AB8236DE}" presName="compNode" presStyleCnt="0"/>
      <dgm:spPr/>
    </dgm:pt>
    <dgm:pt modelId="{E947E2A5-7897-423B-B2C9-58A58E8203F0}" type="pres">
      <dgm:prSet presAssocID="{56FACDAF-6C70-4D80-9A41-3F87AB8236D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232B7AF-BC5D-4408-B418-C4ED2D5A439A}" type="pres">
      <dgm:prSet presAssocID="{56FACDAF-6C70-4D80-9A41-3F87AB8236DE}" presName="iconSpace" presStyleCnt="0"/>
      <dgm:spPr/>
    </dgm:pt>
    <dgm:pt modelId="{9EEF54BF-35BC-43C6-9D36-B2FE7B9D8BE3}" type="pres">
      <dgm:prSet presAssocID="{56FACDAF-6C70-4D80-9A41-3F87AB8236DE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BF851D-B81D-46C0-8B46-D6DC16FF9FCD}" type="pres">
      <dgm:prSet presAssocID="{56FACDAF-6C70-4D80-9A41-3F87AB8236DE}" presName="txSpace" presStyleCnt="0"/>
      <dgm:spPr/>
    </dgm:pt>
    <dgm:pt modelId="{EEAE22C5-1F5A-4EAE-A41B-0729BB9E86A2}" type="pres">
      <dgm:prSet presAssocID="{56FACDAF-6C70-4D80-9A41-3F87AB8236DE}" presName="desTx" presStyleLbl="revTx" presStyleIdx="1" presStyleCnt="8">
        <dgm:presLayoutVars/>
      </dgm:prSet>
      <dgm:spPr/>
      <dgm:t>
        <a:bodyPr/>
        <a:lstStyle/>
        <a:p>
          <a:endParaRPr lang="en-US"/>
        </a:p>
      </dgm:t>
    </dgm:pt>
    <dgm:pt modelId="{583A1BD6-C608-4C1C-84CC-56D3744A3F3C}" type="pres">
      <dgm:prSet presAssocID="{4A898F00-5457-43B5-A2CF-E1F2913E41AA}" presName="sibTrans" presStyleCnt="0"/>
      <dgm:spPr/>
    </dgm:pt>
    <dgm:pt modelId="{57F1E18A-BD6D-4C48-A780-246C74C0866C}" type="pres">
      <dgm:prSet presAssocID="{0B217243-C9B7-4A6A-A80D-06CE21A52EC6}" presName="compNode" presStyleCnt="0"/>
      <dgm:spPr/>
    </dgm:pt>
    <dgm:pt modelId="{619BAE1A-FAF8-4911-BFC9-C88931F2BCE3}" type="pres">
      <dgm:prSet presAssocID="{0B217243-C9B7-4A6A-A80D-06CE21A52EC6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70E2202-67FE-4BC7-9349-91289498B6DB}" type="pres">
      <dgm:prSet presAssocID="{0B217243-C9B7-4A6A-A80D-06CE21A52EC6}" presName="iconSpace" presStyleCnt="0"/>
      <dgm:spPr/>
    </dgm:pt>
    <dgm:pt modelId="{13BC0983-3ABC-4D34-81BB-0987269D44A3}" type="pres">
      <dgm:prSet presAssocID="{0B217243-C9B7-4A6A-A80D-06CE21A52EC6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54889B2-03EA-4424-A8DE-A1FA0C6AE911}" type="pres">
      <dgm:prSet presAssocID="{0B217243-C9B7-4A6A-A80D-06CE21A52EC6}" presName="txSpace" presStyleCnt="0"/>
      <dgm:spPr/>
    </dgm:pt>
    <dgm:pt modelId="{C537A74F-79F8-4F22-9B20-C72C5FE15013}" type="pres">
      <dgm:prSet presAssocID="{0B217243-C9B7-4A6A-A80D-06CE21A52EC6}" presName="desTx" presStyleLbl="revTx" presStyleIdx="3" presStyleCnt="8">
        <dgm:presLayoutVars/>
      </dgm:prSet>
      <dgm:spPr/>
      <dgm:t>
        <a:bodyPr/>
        <a:lstStyle/>
        <a:p>
          <a:endParaRPr lang="en-US"/>
        </a:p>
      </dgm:t>
    </dgm:pt>
    <dgm:pt modelId="{5D7894F8-96C2-40D3-901C-92FF8ED31B95}" type="pres">
      <dgm:prSet presAssocID="{0928862F-E2FF-4B9B-9FC4-863FAC6A8353}" presName="sibTrans" presStyleCnt="0"/>
      <dgm:spPr/>
    </dgm:pt>
    <dgm:pt modelId="{53274847-FF80-4EE5-8BEE-9CE9FB88F61D}" type="pres">
      <dgm:prSet presAssocID="{5443CC01-6566-480B-BF9E-E9F2A9AB7379}" presName="compNode" presStyleCnt="0"/>
      <dgm:spPr/>
    </dgm:pt>
    <dgm:pt modelId="{2A2E1581-22E4-4E4E-9D58-2EFF42E4B533}" type="pres">
      <dgm:prSet presAssocID="{5443CC01-6566-480B-BF9E-E9F2A9AB7379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D5C8CEA-50DA-4299-8ED2-DA5FD7B9FC62}" type="pres">
      <dgm:prSet presAssocID="{5443CC01-6566-480B-BF9E-E9F2A9AB7379}" presName="iconSpace" presStyleCnt="0"/>
      <dgm:spPr/>
    </dgm:pt>
    <dgm:pt modelId="{FDBC2C51-A553-419D-A8AB-D1E605D5575B}" type="pres">
      <dgm:prSet presAssocID="{5443CC01-6566-480B-BF9E-E9F2A9AB7379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6738FA0-4669-4AF9-B0DD-0164BD0DEA57}" type="pres">
      <dgm:prSet presAssocID="{5443CC01-6566-480B-BF9E-E9F2A9AB7379}" presName="txSpace" presStyleCnt="0"/>
      <dgm:spPr/>
    </dgm:pt>
    <dgm:pt modelId="{42D54DB1-A09A-4AFC-9C83-343B179CAF82}" type="pres">
      <dgm:prSet presAssocID="{5443CC01-6566-480B-BF9E-E9F2A9AB7379}" presName="desTx" presStyleLbl="revTx" presStyleIdx="5" presStyleCnt="8">
        <dgm:presLayoutVars/>
      </dgm:prSet>
      <dgm:spPr/>
      <dgm:t>
        <a:bodyPr/>
        <a:lstStyle/>
        <a:p>
          <a:endParaRPr lang="en-US"/>
        </a:p>
      </dgm:t>
    </dgm:pt>
    <dgm:pt modelId="{4D12F6F9-471A-4C7D-BFFD-517929735CB4}" type="pres">
      <dgm:prSet presAssocID="{5DB833A8-7147-4CCE-A515-00AA9D391AAD}" presName="sibTrans" presStyleCnt="0"/>
      <dgm:spPr/>
    </dgm:pt>
    <dgm:pt modelId="{81E90C6F-C9DD-4333-AD76-6CBD3030B572}" type="pres">
      <dgm:prSet presAssocID="{99EB5CDE-B130-4E0D-85C9-A45988DD4E53}" presName="compNode" presStyleCnt="0"/>
      <dgm:spPr/>
    </dgm:pt>
    <dgm:pt modelId="{536E520C-05B7-4169-AF82-05AFC5435B97}" type="pres">
      <dgm:prSet presAssocID="{99EB5CDE-B130-4E0D-85C9-A45988DD4E53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4DD9BE1-6CC1-4AB4-8AD1-766FE038C490}" type="pres">
      <dgm:prSet presAssocID="{99EB5CDE-B130-4E0D-85C9-A45988DD4E53}" presName="iconSpace" presStyleCnt="0"/>
      <dgm:spPr/>
    </dgm:pt>
    <dgm:pt modelId="{1E5C02DD-D199-4D06-B2AE-C522B45CF71F}" type="pres">
      <dgm:prSet presAssocID="{99EB5CDE-B130-4E0D-85C9-A45988DD4E53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B1436C-D33B-47EE-9F2E-44007F86B50C}" type="pres">
      <dgm:prSet presAssocID="{99EB5CDE-B130-4E0D-85C9-A45988DD4E53}" presName="txSpace" presStyleCnt="0"/>
      <dgm:spPr/>
    </dgm:pt>
    <dgm:pt modelId="{8CA378B8-46A5-4A4B-9733-5168DF193732}" type="pres">
      <dgm:prSet presAssocID="{99EB5CDE-B130-4E0D-85C9-A45988DD4E53}" presName="desTx" presStyleLbl="revTx" presStyleIdx="7" presStyleCnt="8">
        <dgm:presLayoutVars/>
      </dgm:prSet>
      <dgm:spPr/>
      <dgm:t>
        <a:bodyPr/>
        <a:lstStyle/>
        <a:p>
          <a:endParaRPr lang="en-US"/>
        </a:p>
      </dgm:t>
    </dgm:pt>
  </dgm:ptLst>
  <dgm:cxnLst>
    <dgm:cxn modelId="{8ED8DB11-4E35-4A9B-9737-6E05B47B411C}" type="presOf" srcId="{99EB5CDE-B130-4E0D-85C9-A45988DD4E53}" destId="{1E5C02DD-D199-4D06-B2AE-C522B45CF71F}" srcOrd="0" destOrd="0" presId="urn:microsoft.com/office/officeart/2018/5/layout/CenteredIconLabelDescriptionList"/>
    <dgm:cxn modelId="{B8D62EC8-B19C-488C-A19A-38275A1483D4}" type="presOf" srcId="{1FD55DF6-E23A-4D45-B31B-DF09DE561A27}" destId="{42D54DB1-A09A-4AFC-9C83-343B179CAF82}" srcOrd="0" destOrd="0" presId="urn:microsoft.com/office/officeart/2018/5/layout/CenteredIconLabelDescriptionList"/>
    <dgm:cxn modelId="{85C208F0-938B-4F40-B544-922DA063BE07}" type="presOf" srcId="{83A148C7-E8A8-4333-BB23-5EE3907F9CC7}" destId="{EEAE22C5-1F5A-4EAE-A41B-0729BB9E86A2}" srcOrd="0" destOrd="0" presId="urn:microsoft.com/office/officeart/2018/5/layout/CenteredIconLabelDescriptionList"/>
    <dgm:cxn modelId="{B08C2BB5-1980-4361-8B7A-99ABFE6F61AC}" srcId="{326BFFD2-3567-427B-A668-05D6B851148B}" destId="{56FACDAF-6C70-4D80-9A41-3F87AB8236DE}" srcOrd="0" destOrd="0" parTransId="{92A6A27F-80DD-4211-AECC-6580CD9DFDB2}" sibTransId="{4A898F00-5457-43B5-A2CF-E1F2913E41AA}"/>
    <dgm:cxn modelId="{3D732BB5-BAB6-4496-889C-571C69303518}" srcId="{326BFFD2-3567-427B-A668-05D6B851148B}" destId="{99EB5CDE-B130-4E0D-85C9-A45988DD4E53}" srcOrd="3" destOrd="0" parTransId="{88D4C49E-84DD-4E34-BF2F-58CDA51CCCC9}" sibTransId="{F3D5B638-9712-4684-891E-E2E6B98C0B7D}"/>
    <dgm:cxn modelId="{E635E2EC-76DE-447C-A0EF-79CDED14C8E3}" srcId="{326BFFD2-3567-427B-A668-05D6B851148B}" destId="{0B217243-C9B7-4A6A-A80D-06CE21A52EC6}" srcOrd="1" destOrd="0" parTransId="{0F0CA435-19FF-4026-87AB-3386D2770363}" sibTransId="{0928862F-E2FF-4B9B-9FC4-863FAC6A8353}"/>
    <dgm:cxn modelId="{2AEE2336-37CB-4FD2-9A52-9A9CA85FD7A3}" type="presOf" srcId="{326BFFD2-3567-427B-A668-05D6B851148B}" destId="{06729C98-A300-47B6-8B9C-C14A83BBF90D}" srcOrd="0" destOrd="0" presId="urn:microsoft.com/office/officeart/2018/5/layout/CenteredIconLabelDescriptionList"/>
    <dgm:cxn modelId="{832D7FFA-B10B-4E58-9EA1-1B2DA768189F}" type="presOf" srcId="{506C074A-AB7C-46DB-8475-0E3896859E90}" destId="{C537A74F-79F8-4F22-9B20-C72C5FE15013}" srcOrd="0" destOrd="0" presId="urn:microsoft.com/office/officeart/2018/5/layout/CenteredIconLabelDescriptionList"/>
    <dgm:cxn modelId="{A3D91325-C3F5-4243-AC33-E5595E8CF2AC}" type="presOf" srcId="{56FACDAF-6C70-4D80-9A41-3F87AB8236DE}" destId="{9EEF54BF-35BC-43C6-9D36-B2FE7B9D8BE3}" srcOrd="0" destOrd="0" presId="urn:microsoft.com/office/officeart/2018/5/layout/CenteredIconLabelDescriptionList"/>
    <dgm:cxn modelId="{BD7631F9-8CDB-4122-9BC1-074B83B0B61A}" srcId="{326BFFD2-3567-427B-A668-05D6B851148B}" destId="{5443CC01-6566-480B-BF9E-E9F2A9AB7379}" srcOrd="2" destOrd="0" parTransId="{DB17F7B1-CDC7-4ADA-B13A-0B12EA83DF8C}" sibTransId="{5DB833A8-7147-4CCE-A515-00AA9D391AAD}"/>
    <dgm:cxn modelId="{74028E35-229A-4257-99D9-3DB6FF086662}" srcId="{99EB5CDE-B130-4E0D-85C9-A45988DD4E53}" destId="{767B64AB-F45F-4792-A67F-89DB0B6589F1}" srcOrd="0" destOrd="0" parTransId="{59C9B844-018C-4C4B-BC33-05B2E7C2655E}" sibTransId="{FFABB537-A404-4249-AF1D-BA2B93D7B1E8}"/>
    <dgm:cxn modelId="{44C2BDAB-5FD9-40EC-9111-724FBF415134}" type="presOf" srcId="{0B217243-C9B7-4A6A-A80D-06CE21A52EC6}" destId="{13BC0983-3ABC-4D34-81BB-0987269D44A3}" srcOrd="0" destOrd="0" presId="urn:microsoft.com/office/officeart/2018/5/layout/CenteredIconLabelDescriptionList"/>
    <dgm:cxn modelId="{2FD4B3CD-D8CC-4C0E-9682-6380ECD8B2A2}" srcId="{0B217243-C9B7-4A6A-A80D-06CE21A52EC6}" destId="{506C074A-AB7C-46DB-8475-0E3896859E90}" srcOrd="0" destOrd="0" parTransId="{C185D3E6-9486-475D-9AA7-44D94DAD1B12}" sibTransId="{B1C06C0D-B78F-4C03-BBE1-E27EE4FE0DFB}"/>
    <dgm:cxn modelId="{E7477B73-ADB6-4E71-8681-C28060A421AA}" type="presOf" srcId="{767B64AB-F45F-4792-A67F-89DB0B6589F1}" destId="{8CA378B8-46A5-4A4B-9733-5168DF193732}" srcOrd="0" destOrd="0" presId="urn:microsoft.com/office/officeart/2018/5/layout/CenteredIconLabelDescriptionList"/>
    <dgm:cxn modelId="{7622BC99-BC05-464C-82B6-71B59750352E}" srcId="{56FACDAF-6C70-4D80-9A41-3F87AB8236DE}" destId="{83A148C7-E8A8-4333-BB23-5EE3907F9CC7}" srcOrd="0" destOrd="0" parTransId="{E18BCD3B-629B-4659-A369-E34D7F0E8229}" sibTransId="{FBB0B1CB-33E8-45F4-A707-2173DF1CA013}"/>
    <dgm:cxn modelId="{A7628C73-D0B0-4C18-B219-E03334958342}" type="presOf" srcId="{5443CC01-6566-480B-BF9E-E9F2A9AB7379}" destId="{FDBC2C51-A553-419D-A8AB-D1E605D5575B}" srcOrd="0" destOrd="0" presId="urn:microsoft.com/office/officeart/2018/5/layout/CenteredIconLabelDescriptionList"/>
    <dgm:cxn modelId="{A8AF3D1C-440E-4F16-AB5B-B544FEAD99C0}" srcId="{5443CC01-6566-480B-BF9E-E9F2A9AB7379}" destId="{1FD55DF6-E23A-4D45-B31B-DF09DE561A27}" srcOrd="0" destOrd="0" parTransId="{4582D954-5327-42B7-8993-B9AAD09360B1}" sibTransId="{50AF5F2D-C160-4996-8C2A-7D752E738FF4}"/>
    <dgm:cxn modelId="{02D3E536-3693-43C0-8DD0-1106A340E2C4}" type="presParOf" srcId="{06729C98-A300-47B6-8B9C-C14A83BBF90D}" destId="{8EFF0F40-8DA9-4A37-84F0-A5D21C49BE84}" srcOrd="0" destOrd="0" presId="urn:microsoft.com/office/officeart/2018/5/layout/CenteredIconLabelDescriptionList"/>
    <dgm:cxn modelId="{227E7252-F37B-4B11-B348-56A20380A0D7}" type="presParOf" srcId="{8EFF0F40-8DA9-4A37-84F0-A5D21C49BE84}" destId="{E947E2A5-7897-423B-B2C9-58A58E8203F0}" srcOrd="0" destOrd="0" presId="urn:microsoft.com/office/officeart/2018/5/layout/CenteredIconLabelDescriptionList"/>
    <dgm:cxn modelId="{589B6045-3357-4F3B-B57F-BD729BE3827A}" type="presParOf" srcId="{8EFF0F40-8DA9-4A37-84F0-A5D21C49BE84}" destId="{D232B7AF-BC5D-4408-B418-C4ED2D5A439A}" srcOrd="1" destOrd="0" presId="urn:microsoft.com/office/officeart/2018/5/layout/CenteredIconLabelDescriptionList"/>
    <dgm:cxn modelId="{71BFDF10-2805-42E9-BA0A-D6FF59E7424B}" type="presParOf" srcId="{8EFF0F40-8DA9-4A37-84F0-A5D21C49BE84}" destId="{9EEF54BF-35BC-43C6-9D36-B2FE7B9D8BE3}" srcOrd="2" destOrd="0" presId="urn:microsoft.com/office/officeart/2018/5/layout/CenteredIconLabelDescriptionList"/>
    <dgm:cxn modelId="{8DC0623F-E603-4D6F-A335-4239A968495B}" type="presParOf" srcId="{8EFF0F40-8DA9-4A37-84F0-A5D21C49BE84}" destId="{FFBF851D-B81D-46C0-8B46-D6DC16FF9FCD}" srcOrd="3" destOrd="0" presId="urn:microsoft.com/office/officeart/2018/5/layout/CenteredIconLabelDescriptionList"/>
    <dgm:cxn modelId="{333F9B37-C142-46C2-8878-942B13E1BC3A}" type="presParOf" srcId="{8EFF0F40-8DA9-4A37-84F0-A5D21C49BE84}" destId="{EEAE22C5-1F5A-4EAE-A41B-0729BB9E86A2}" srcOrd="4" destOrd="0" presId="urn:microsoft.com/office/officeart/2018/5/layout/CenteredIconLabelDescriptionList"/>
    <dgm:cxn modelId="{3334CF90-EFD0-4815-8D57-377BCDE2B250}" type="presParOf" srcId="{06729C98-A300-47B6-8B9C-C14A83BBF90D}" destId="{583A1BD6-C608-4C1C-84CC-56D3744A3F3C}" srcOrd="1" destOrd="0" presId="urn:microsoft.com/office/officeart/2018/5/layout/CenteredIconLabelDescriptionList"/>
    <dgm:cxn modelId="{157253F1-A933-4FA7-9350-FB33C48510D6}" type="presParOf" srcId="{06729C98-A300-47B6-8B9C-C14A83BBF90D}" destId="{57F1E18A-BD6D-4C48-A780-246C74C0866C}" srcOrd="2" destOrd="0" presId="urn:microsoft.com/office/officeart/2018/5/layout/CenteredIconLabelDescriptionList"/>
    <dgm:cxn modelId="{3E70136B-8AC8-4638-92DA-2453BA025009}" type="presParOf" srcId="{57F1E18A-BD6D-4C48-A780-246C74C0866C}" destId="{619BAE1A-FAF8-4911-BFC9-C88931F2BCE3}" srcOrd="0" destOrd="0" presId="urn:microsoft.com/office/officeart/2018/5/layout/CenteredIconLabelDescriptionList"/>
    <dgm:cxn modelId="{E6DE8695-59CE-4FD8-83CF-2F21BFCEE256}" type="presParOf" srcId="{57F1E18A-BD6D-4C48-A780-246C74C0866C}" destId="{470E2202-67FE-4BC7-9349-91289498B6DB}" srcOrd="1" destOrd="0" presId="urn:microsoft.com/office/officeart/2018/5/layout/CenteredIconLabelDescriptionList"/>
    <dgm:cxn modelId="{C756607D-B4CA-4908-8AC3-0C4FC266B8F8}" type="presParOf" srcId="{57F1E18A-BD6D-4C48-A780-246C74C0866C}" destId="{13BC0983-3ABC-4D34-81BB-0987269D44A3}" srcOrd="2" destOrd="0" presId="urn:microsoft.com/office/officeart/2018/5/layout/CenteredIconLabelDescriptionList"/>
    <dgm:cxn modelId="{8EB765FE-30FC-421E-B049-1E926B431040}" type="presParOf" srcId="{57F1E18A-BD6D-4C48-A780-246C74C0866C}" destId="{D54889B2-03EA-4424-A8DE-A1FA0C6AE911}" srcOrd="3" destOrd="0" presId="urn:microsoft.com/office/officeart/2018/5/layout/CenteredIconLabelDescriptionList"/>
    <dgm:cxn modelId="{6EF7A157-1017-4E52-9AE9-EBBD74770769}" type="presParOf" srcId="{57F1E18A-BD6D-4C48-A780-246C74C0866C}" destId="{C537A74F-79F8-4F22-9B20-C72C5FE15013}" srcOrd="4" destOrd="0" presId="urn:microsoft.com/office/officeart/2018/5/layout/CenteredIconLabelDescriptionList"/>
    <dgm:cxn modelId="{C5DEC826-2EA2-4A37-9B0D-16DD6D9B1DAD}" type="presParOf" srcId="{06729C98-A300-47B6-8B9C-C14A83BBF90D}" destId="{5D7894F8-96C2-40D3-901C-92FF8ED31B95}" srcOrd="3" destOrd="0" presId="urn:microsoft.com/office/officeart/2018/5/layout/CenteredIconLabelDescriptionList"/>
    <dgm:cxn modelId="{571449DB-B825-4D8D-8278-04DB974CB840}" type="presParOf" srcId="{06729C98-A300-47B6-8B9C-C14A83BBF90D}" destId="{53274847-FF80-4EE5-8BEE-9CE9FB88F61D}" srcOrd="4" destOrd="0" presId="urn:microsoft.com/office/officeart/2018/5/layout/CenteredIconLabelDescriptionList"/>
    <dgm:cxn modelId="{966CA8CE-05A5-4DA6-A2EC-15CE7C8500AE}" type="presParOf" srcId="{53274847-FF80-4EE5-8BEE-9CE9FB88F61D}" destId="{2A2E1581-22E4-4E4E-9D58-2EFF42E4B533}" srcOrd="0" destOrd="0" presId="urn:microsoft.com/office/officeart/2018/5/layout/CenteredIconLabelDescriptionList"/>
    <dgm:cxn modelId="{56B4594E-B5CC-4CFB-B12B-1E4DEF1B558D}" type="presParOf" srcId="{53274847-FF80-4EE5-8BEE-9CE9FB88F61D}" destId="{1D5C8CEA-50DA-4299-8ED2-DA5FD7B9FC62}" srcOrd="1" destOrd="0" presId="urn:microsoft.com/office/officeart/2018/5/layout/CenteredIconLabelDescriptionList"/>
    <dgm:cxn modelId="{6A24A836-8CF2-4209-8143-8AFF47AC6B4F}" type="presParOf" srcId="{53274847-FF80-4EE5-8BEE-9CE9FB88F61D}" destId="{FDBC2C51-A553-419D-A8AB-D1E605D5575B}" srcOrd="2" destOrd="0" presId="urn:microsoft.com/office/officeart/2018/5/layout/CenteredIconLabelDescriptionList"/>
    <dgm:cxn modelId="{D7C75762-E557-492A-82E4-A2D739C84FB1}" type="presParOf" srcId="{53274847-FF80-4EE5-8BEE-9CE9FB88F61D}" destId="{56738FA0-4669-4AF9-B0DD-0164BD0DEA57}" srcOrd="3" destOrd="0" presId="urn:microsoft.com/office/officeart/2018/5/layout/CenteredIconLabelDescriptionList"/>
    <dgm:cxn modelId="{22F4A16C-23A8-4DB4-8F99-52DA815744EA}" type="presParOf" srcId="{53274847-FF80-4EE5-8BEE-9CE9FB88F61D}" destId="{42D54DB1-A09A-4AFC-9C83-343B179CAF82}" srcOrd="4" destOrd="0" presId="urn:microsoft.com/office/officeart/2018/5/layout/CenteredIconLabelDescriptionList"/>
    <dgm:cxn modelId="{3E8A05CE-B4BF-4C16-B3B6-9D134F796D58}" type="presParOf" srcId="{06729C98-A300-47B6-8B9C-C14A83BBF90D}" destId="{4D12F6F9-471A-4C7D-BFFD-517929735CB4}" srcOrd="5" destOrd="0" presId="urn:microsoft.com/office/officeart/2018/5/layout/CenteredIconLabelDescriptionList"/>
    <dgm:cxn modelId="{BC9BD751-385A-4D03-B675-E82B09A34F05}" type="presParOf" srcId="{06729C98-A300-47B6-8B9C-C14A83BBF90D}" destId="{81E90C6F-C9DD-4333-AD76-6CBD3030B572}" srcOrd="6" destOrd="0" presId="urn:microsoft.com/office/officeart/2018/5/layout/CenteredIconLabelDescriptionList"/>
    <dgm:cxn modelId="{B3DCB643-DA99-43A9-A7FD-DAD589A7A9C9}" type="presParOf" srcId="{81E90C6F-C9DD-4333-AD76-6CBD3030B572}" destId="{536E520C-05B7-4169-AF82-05AFC5435B97}" srcOrd="0" destOrd="0" presId="urn:microsoft.com/office/officeart/2018/5/layout/CenteredIconLabelDescriptionList"/>
    <dgm:cxn modelId="{3B4AB397-F449-45A4-95EB-93560054A517}" type="presParOf" srcId="{81E90C6F-C9DD-4333-AD76-6CBD3030B572}" destId="{C4DD9BE1-6CC1-4AB4-8AD1-766FE038C490}" srcOrd="1" destOrd="0" presId="urn:microsoft.com/office/officeart/2018/5/layout/CenteredIconLabelDescriptionList"/>
    <dgm:cxn modelId="{15C5B32D-E06A-49E1-8EE0-DBA471516995}" type="presParOf" srcId="{81E90C6F-C9DD-4333-AD76-6CBD3030B572}" destId="{1E5C02DD-D199-4D06-B2AE-C522B45CF71F}" srcOrd="2" destOrd="0" presId="urn:microsoft.com/office/officeart/2018/5/layout/CenteredIconLabelDescriptionList"/>
    <dgm:cxn modelId="{13F6EB9A-D119-4A34-A3CE-727CEB5D0C52}" type="presParOf" srcId="{81E90C6F-C9DD-4333-AD76-6CBD3030B572}" destId="{B9B1436C-D33B-47EE-9F2E-44007F86B50C}" srcOrd="3" destOrd="0" presId="urn:microsoft.com/office/officeart/2018/5/layout/CenteredIconLabelDescriptionList"/>
    <dgm:cxn modelId="{13848D65-65FC-4A9C-9E31-C4D35C10A035}" type="presParOf" srcId="{81E90C6F-C9DD-4333-AD76-6CBD3030B572}" destId="{8CA378B8-46A5-4A4B-9733-5168DF19373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B4168-3647-4ED1-BAF7-28789AD91E0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2E15366-B18D-4D99-93AA-79CF7A984E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Studios</a:t>
          </a:r>
        </a:p>
      </dgm:t>
    </dgm:pt>
    <dgm:pt modelId="{ED3AC9A5-F622-42A3-8B5D-A7E1F9BCA714}" type="parTrans" cxnId="{7164FD61-BE7A-4B99-9E06-48FE974A9729}">
      <dgm:prSet/>
      <dgm:spPr/>
      <dgm:t>
        <a:bodyPr/>
        <a:lstStyle/>
        <a:p>
          <a:endParaRPr lang="en-US"/>
        </a:p>
      </dgm:t>
    </dgm:pt>
    <dgm:pt modelId="{2DCB9674-6759-4B5D-B4B3-9352808095B1}" type="sibTrans" cxnId="{7164FD61-BE7A-4B99-9E06-48FE974A97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63FD95-B66D-49C8-9C3C-57B2F0C952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Live performances</a:t>
          </a:r>
        </a:p>
      </dgm:t>
    </dgm:pt>
    <dgm:pt modelId="{9F74527D-E52E-49AC-97B8-A30B29D57B5F}" type="parTrans" cxnId="{ECF763B7-8A3A-443F-9BFE-5C0DD35D3A73}">
      <dgm:prSet/>
      <dgm:spPr/>
      <dgm:t>
        <a:bodyPr/>
        <a:lstStyle/>
        <a:p>
          <a:endParaRPr lang="en-US"/>
        </a:p>
      </dgm:t>
    </dgm:pt>
    <dgm:pt modelId="{AD632060-B62F-42A7-9DF2-14405F4C83A6}" type="sibTrans" cxnId="{ECF763B7-8A3A-443F-9BFE-5C0DD35D3A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F50224-0BF2-4840-8498-9DAB740216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Amateur home use</a:t>
          </a:r>
        </a:p>
      </dgm:t>
    </dgm:pt>
    <dgm:pt modelId="{8FA857D7-9610-44D6-B762-6B9B2F3053B6}" type="parTrans" cxnId="{00074467-B8CF-4A80-A2D9-3ABA68CB11BA}">
      <dgm:prSet/>
      <dgm:spPr/>
      <dgm:t>
        <a:bodyPr/>
        <a:lstStyle/>
        <a:p>
          <a:endParaRPr lang="en-US"/>
        </a:p>
      </dgm:t>
    </dgm:pt>
    <dgm:pt modelId="{483D16F2-C42B-4E15-80BB-633EB9B0381C}" type="sibTrans" cxnId="{00074467-B8CF-4A80-A2D9-3ABA68CB11BA}">
      <dgm:prSet/>
      <dgm:spPr/>
      <dgm:t>
        <a:bodyPr/>
        <a:lstStyle/>
        <a:p>
          <a:endParaRPr lang="en-US"/>
        </a:p>
      </dgm:t>
    </dgm:pt>
    <dgm:pt modelId="{F6FA94C4-B5B2-4B15-99A6-F6804036CEA5}" type="pres">
      <dgm:prSet presAssocID="{6A1B4168-3647-4ED1-BAF7-28789AD91E0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95705E-B3C9-4305-9052-134DF28D13B3}" type="pres">
      <dgm:prSet presAssocID="{6A1B4168-3647-4ED1-BAF7-28789AD91E0A}" presName="container" presStyleCnt="0">
        <dgm:presLayoutVars>
          <dgm:dir/>
          <dgm:resizeHandles val="exact"/>
        </dgm:presLayoutVars>
      </dgm:prSet>
      <dgm:spPr/>
    </dgm:pt>
    <dgm:pt modelId="{DC590555-F79E-4FFE-B92B-6BFB96242725}" type="pres">
      <dgm:prSet presAssocID="{42E15366-B18D-4D99-93AA-79CF7A984E6C}" presName="compNode" presStyleCnt="0"/>
      <dgm:spPr/>
    </dgm:pt>
    <dgm:pt modelId="{4F78A54A-7C72-4089-9965-FE48F9A02425}" type="pres">
      <dgm:prSet presAssocID="{42E15366-B18D-4D99-93AA-79CF7A984E6C}" presName="iconBgRect" presStyleLbl="bgShp" presStyleIdx="0" presStyleCnt="3"/>
      <dgm:spPr/>
    </dgm:pt>
    <dgm:pt modelId="{B277676D-2910-477B-9776-655E75102678}" type="pres">
      <dgm:prSet presAssocID="{42E15366-B18D-4D99-93AA-79CF7A984E6C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A6B8E86E-91F3-4B63-93B2-8745C85996E7}" type="pres">
      <dgm:prSet presAssocID="{42E15366-B18D-4D99-93AA-79CF7A984E6C}" presName="spaceRect" presStyleCnt="0"/>
      <dgm:spPr/>
    </dgm:pt>
    <dgm:pt modelId="{1C74427D-EC54-4E0D-92AB-F78D4E61090F}" type="pres">
      <dgm:prSet presAssocID="{42E15366-B18D-4D99-93AA-79CF7A984E6C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9684A07-6693-404D-A380-A65BDAA85352}" type="pres">
      <dgm:prSet presAssocID="{2DCB9674-6759-4B5D-B4B3-9352808095B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195D21-1DC2-4163-9230-FCA215E6274E}" type="pres">
      <dgm:prSet presAssocID="{F863FD95-B66D-49C8-9C3C-57B2F0C95202}" presName="compNode" presStyleCnt="0"/>
      <dgm:spPr/>
    </dgm:pt>
    <dgm:pt modelId="{EB3B9394-7134-4877-B4EA-0443571B6520}" type="pres">
      <dgm:prSet presAssocID="{F863FD95-B66D-49C8-9C3C-57B2F0C95202}" presName="iconBgRect" presStyleLbl="bgShp" presStyleIdx="1" presStyleCnt="3"/>
      <dgm:spPr/>
    </dgm:pt>
    <dgm:pt modelId="{73A7D532-4A96-45DA-88F7-53E6A2CC976B}" type="pres">
      <dgm:prSet presAssocID="{F863FD95-B66D-49C8-9C3C-57B2F0C95202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BA44E83D-9B40-4FCD-8D4D-86A4797D62BB}" type="pres">
      <dgm:prSet presAssocID="{F863FD95-B66D-49C8-9C3C-57B2F0C95202}" presName="spaceRect" presStyleCnt="0"/>
      <dgm:spPr/>
    </dgm:pt>
    <dgm:pt modelId="{7B220B6A-1E4B-42C1-A286-D8AC48EFB0F3}" type="pres">
      <dgm:prSet presAssocID="{F863FD95-B66D-49C8-9C3C-57B2F0C95202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B1CF845-F376-4B41-8B9F-6043680DCDC8}" type="pres">
      <dgm:prSet presAssocID="{AD632060-B62F-42A7-9DF2-14405F4C83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6787DA-D09A-4267-808B-56997D048720}" type="pres">
      <dgm:prSet presAssocID="{90F50224-0BF2-4840-8498-9DAB74021615}" presName="compNode" presStyleCnt="0"/>
      <dgm:spPr/>
    </dgm:pt>
    <dgm:pt modelId="{42923EB8-4287-46E8-8BB7-68E3D64A0F39}" type="pres">
      <dgm:prSet presAssocID="{90F50224-0BF2-4840-8498-9DAB74021615}" presName="iconBgRect" presStyleLbl="bgShp" presStyleIdx="2" presStyleCnt="3"/>
      <dgm:spPr/>
    </dgm:pt>
    <dgm:pt modelId="{7C03E954-797A-4604-A84B-4A12371F9662}" type="pres">
      <dgm:prSet presAssocID="{90F50224-0BF2-4840-8498-9DAB74021615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246898B-55E7-4A91-95F1-D194D7FBC1E8}" type="pres">
      <dgm:prSet presAssocID="{90F50224-0BF2-4840-8498-9DAB74021615}" presName="spaceRect" presStyleCnt="0"/>
      <dgm:spPr/>
    </dgm:pt>
    <dgm:pt modelId="{DC5A2725-236F-4316-8E3B-2506A3281726}" type="pres">
      <dgm:prSet presAssocID="{90F50224-0BF2-4840-8498-9DAB74021615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5244BC-7AE8-48E1-84FB-85186A4EEC98}" type="presOf" srcId="{AD632060-B62F-42A7-9DF2-14405F4C83A6}" destId="{AB1CF845-F376-4B41-8B9F-6043680DCDC8}" srcOrd="0" destOrd="0" presId="urn:microsoft.com/office/officeart/2018/2/layout/IconCircleList"/>
    <dgm:cxn modelId="{9ADF53CE-4C23-4374-8572-13D5C1759968}" type="presOf" srcId="{90F50224-0BF2-4840-8498-9DAB74021615}" destId="{DC5A2725-236F-4316-8E3B-2506A3281726}" srcOrd="0" destOrd="0" presId="urn:microsoft.com/office/officeart/2018/2/layout/IconCircleList"/>
    <dgm:cxn modelId="{8D99D357-5D96-4965-8C61-2079A491AB79}" type="presOf" srcId="{6A1B4168-3647-4ED1-BAF7-28789AD91E0A}" destId="{F6FA94C4-B5B2-4B15-99A6-F6804036CEA5}" srcOrd="0" destOrd="0" presId="urn:microsoft.com/office/officeart/2018/2/layout/IconCircleList"/>
    <dgm:cxn modelId="{736AF60E-C1BC-43E3-91F3-EE52E972B2A5}" type="presOf" srcId="{F863FD95-B66D-49C8-9C3C-57B2F0C95202}" destId="{7B220B6A-1E4B-42C1-A286-D8AC48EFB0F3}" srcOrd="0" destOrd="0" presId="urn:microsoft.com/office/officeart/2018/2/layout/IconCircleList"/>
    <dgm:cxn modelId="{680525AB-22CC-47D2-8F8C-4219A69C997C}" type="presOf" srcId="{2DCB9674-6759-4B5D-B4B3-9352808095B1}" destId="{29684A07-6693-404D-A380-A65BDAA85352}" srcOrd="0" destOrd="0" presId="urn:microsoft.com/office/officeart/2018/2/layout/IconCircleList"/>
    <dgm:cxn modelId="{095197CC-F7EC-4EDA-8F4B-0CB152F3A241}" type="presOf" srcId="{42E15366-B18D-4D99-93AA-79CF7A984E6C}" destId="{1C74427D-EC54-4E0D-92AB-F78D4E61090F}" srcOrd="0" destOrd="0" presId="urn:microsoft.com/office/officeart/2018/2/layout/IconCircleList"/>
    <dgm:cxn modelId="{ECF763B7-8A3A-443F-9BFE-5C0DD35D3A73}" srcId="{6A1B4168-3647-4ED1-BAF7-28789AD91E0A}" destId="{F863FD95-B66D-49C8-9C3C-57B2F0C95202}" srcOrd="1" destOrd="0" parTransId="{9F74527D-E52E-49AC-97B8-A30B29D57B5F}" sibTransId="{AD632060-B62F-42A7-9DF2-14405F4C83A6}"/>
    <dgm:cxn modelId="{7164FD61-BE7A-4B99-9E06-48FE974A9729}" srcId="{6A1B4168-3647-4ED1-BAF7-28789AD91E0A}" destId="{42E15366-B18D-4D99-93AA-79CF7A984E6C}" srcOrd="0" destOrd="0" parTransId="{ED3AC9A5-F622-42A3-8B5D-A7E1F9BCA714}" sibTransId="{2DCB9674-6759-4B5D-B4B3-9352808095B1}"/>
    <dgm:cxn modelId="{00074467-B8CF-4A80-A2D9-3ABA68CB11BA}" srcId="{6A1B4168-3647-4ED1-BAF7-28789AD91E0A}" destId="{90F50224-0BF2-4840-8498-9DAB74021615}" srcOrd="2" destOrd="0" parTransId="{8FA857D7-9610-44D6-B762-6B9B2F3053B6}" sibTransId="{483D16F2-C42B-4E15-80BB-633EB9B0381C}"/>
    <dgm:cxn modelId="{84B21A32-C644-4ED1-AA8E-61D5C34D265E}" type="presParOf" srcId="{F6FA94C4-B5B2-4B15-99A6-F6804036CEA5}" destId="{A595705E-B3C9-4305-9052-134DF28D13B3}" srcOrd="0" destOrd="0" presId="urn:microsoft.com/office/officeart/2018/2/layout/IconCircleList"/>
    <dgm:cxn modelId="{CD8890B9-B66A-4DB0-AA7E-2BB0FC0B1D84}" type="presParOf" srcId="{A595705E-B3C9-4305-9052-134DF28D13B3}" destId="{DC590555-F79E-4FFE-B92B-6BFB96242725}" srcOrd="0" destOrd="0" presId="urn:microsoft.com/office/officeart/2018/2/layout/IconCircleList"/>
    <dgm:cxn modelId="{9F883909-69E2-4BA8-B3BF-49157F0F3663}" type="presParOf" srcId="{DC590555-F79E-4FFE-B92B-6BFB96242725}" destId="{4F78A54A-7C72-4089-9965-FE48F9A02425}" srcOrd="0" destOrd="0" presId="urn:microsoft.com/office/officeart/2018/2/layout/IconCircleList"/>
    <dgm:cxn modelId="{12032D0F-9341-4C75-9019-6D98376FE898}" type="presParOf" srcId="{DC590555-F79E-4FFE-B92B-6BFB96242725}" destId="{B277676D-2910-477B-9776-655E75102678}" srcOrd="1" destOrd="0" presId="urn:microsoft.com/office/officeart/2018/2/layout/IconCircleList"/>
    <dgm:cxn modelId="{4CFEA161-8A1B-492C-B3A4-044B7DD7499A}" type="presParOf" srcId="{DC590555-F79E-4FFE-B92B-6BFB96242725}" destId="{A6B8E86E-91F3-4B63-93B2-8745C85996E7}" srcOrd="2" destOrd="0" presId="urn:microsoft.com/office/officeart/2018/2/layout/IconCircleList"/>
    <dgm:cxn modelId="{E94DAF16-6F56-402A-AC43-D666700885A7}" type="presParOf" srcId="{DC590555-F79E-4FFE-B92B-6BFB96242725}" destId="{1C74427D-EC54-4E0D-92AB-F78D4E61090F}" srcOrd="3" destOrd="0" presId="urn:microsoft.com/office/officeart/2018/2/layout/IconCircleList"/>
    <dgm:cxn modelId="{1217E89E-7E02-4C78-AF2F-012346DC7B11}" type="presParOf" srcId="{A595705E-B3C9-4305-9052-134DF28D13B3}" destId="{29684A07-6693-404D-A380-A65BDAA85352}" srcOrd="1" destOrd="0" presId="urn:microsoft.com/office/officeart/2018/2/layout/IconCircleList"/>
    <dgm:cxn modelId="{25B1720A-DC3B-4943-A88D-A97AB84E7470}" type="presParOf" srcId="{A595705E-B3C9-4305-9052-134DF28D13B3}" destId="{80195D21-1DC2-4163-9230-FCA215E6274E}" srcOrd="2" destOrd="0" presId="urn:microsoft.com/office/officeart/2018/2/layout/IconCircleList"/>
    <dgm:cxn modelId="{63D1E840-B72E-4C15-AD8F-265322793DD0}" type="presParOf" srcId="{80195D21-1DC2-4163-9230-FCA215E6274E}" destId="{EB3B9394-7134-4877-B4EA-0443571B6520}" srcOrd="0" destOrd="0" presId="urn:microsoft.com/office/officeart/2018/2/layout/IconCircleList"/>
    <dgm:cxn modelId="{20606623-1AEF-4B1A-9E1F-A557507709D4}" type="presParOf" srcId="{80195D21-1DC2-4163-9230-FCA215E6274E}" destId="{73A7D532-4A96-45DA-88F7-53E6A2CC976B}" srcOrd="1" destOrd="0" presId="urn:microsoft.com/office/officeart/2018/2/layout/IconCircleList"/>
    <dgm:cxn modelId="{B82B34A8-4E41-4F2D-B946-DA1E22A2E431}" type="presParOf" srcId="{80195D21-1DC2-4163-9230-FCA215E6274E}" destId="{BA44E83D-9B40-4FCD-8D4D-86A4797D62BB}" srcOrd="2" destOrd="0" presId="urn:microsoft.com/office/officeart/2018/2/layout/IconCircleList"/>
    <dgm:cxn modelId="{0E548010-38DD-4676-AE7C-D1ED27121C83}" type="presParOf" srcId="{80195D21-1DC2-4163-9230-FCA215E6274E}" destId="{7B220B6A-1E4B-42C1-A286-D8AC48EFB0F3}" srcOrd="3" destOrd="0" presId="urn:microsoft.com/office/officeart/2018/2/layout/IconCircleList"/>
    <dgm:cxn modelId="{6FCD2A32-F195-42E3-95D9-8BC29588EE4D}" type="presParOf" srcId="{A595705E-B3C9-4305-9052-134DF28D13B3}" destId="{AB1CF845-F376-4B41-8B9F-6043680DCDC8}" srcOrd="3" destOrd="0" presId="urn:microsoft.com/office/officeart/2018/2/layout/IconCircleList"/>
    <dgm:cxn modelId="{CD3C1221-1295-4DB5-92D1-79DDC4075665}" type="presParOf" srcId="{A595705E-B3C9-4305-9052-134DF28D13B3}" destId="{376787DA-D09A-4267-808B-56997D048720}" srcOrd="4" destOrd="0" presId="urn:microsoft.com/office/officeart/2018/2/layout/IconCircleList"/>
    <dgm:cxn modelId="{099F0D4D-E5E4-4F68-B716-E086D0CA7079}" type="presParOf" srcId="{376787DA-D09A-4267-808B-56997D048720}" destId="{42923EB8-4287-46E8-8BB7-68E3D64A0F39}" srcOrd="0" destOrd="0" presId="urn:microsoft.com/office/officeart/2018/2/layout/IconCircleList"/>
    <dgm:cxn modelId="{997850B3-F94B-4502-9E5E-189998FA8AE1}" type="presParOf" srcId="{376787DA-D09A-4267-808B-56997D048720}" destId="{7C03E954-797A-4604-A84B-4A12371F9662}" srcOrd="1" destOrd="0" presId="urn:microsoft.com/office/officeart/2018/2/layout/IconCircleList"/>
    <dgm:cxn modelId="{F6D6E1B8-5796-490A-AD45-934AA596D983}" type="presParOf" srcId="{376787DA-D09A-4267-808B-56997D048720}" destId="{5246898B-55E7-4A91-95F1-D194D7FBC1E8}" srcOrd="2" destOrd="0" presId="urn:microsoft.com/office/officeart/2018/2/layout/IconCircleList"/>
    <dgm:cxn modelId="{B88DD0E2-C9A2-4513-8FD5-C99D600DCBF5}" type="presParOf" srcId="{376787DA-D09A-4267-808B-56997D048720}" destId="{DC5A2725-236F-4316-8E3B-2506A328172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6305A-98CA-44BC-B3A6-FE9BABD66264}" type="doc">
      <dgm:prSet loTypeId="urn:microsoft.com/office/officeart/2005/8/layout/b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A5B251-9DD3-4D86-92CF-67437C3D8378}">
      <dgm:prSet phldrT="[Text]"/>
      <dgm:spPr/>
      <dgm:t>
        <a:bodyPr/>
        <a:lstStyle/>
        <a:p>
          <a:r>
            <a:rPr lang="en-US"/>
            <a:t>Module Concept</a:t>
          </a:r>
        </a:p>
      </dgm:t>
    </dgm:pt>
    <dgm:pt modelId="{072FF40E-9C75-46FC-9A82-B45B7844C7E6}" type="parTrans" cxnId="{5DA21778-2338-4F06-BFC5-B90D9B93D5D6}">
      <dgm:prSet/>
      <dgm:spPr/>
      <dgm:t>
        <a:bodyPr/>
        <a:lstStyle/>
        <a:p>
          <a:endParaRPr lang="en-US"/>
        </a:p>
      </dgm:t>
    </dgm:pt>
    <dgm:pt modelId="{79963498-E1BB-41AD-921D-B02D2DB26E8E}" type="sibTrans" cxnId="{5DA21778-2338-4F06-BFC5-B90D9B93D5D6}">
      <dgm:prSet/>
      <dgm:spPr/>
      <dgm:t>
        <a:bodyPr/>
        <a:lstStyle/>
        <a:p>
          <a:endParaRPr lang="en-US"/>
        </a:p>
      </dgm:t>
    </dgm:pt>
    <dgm:pt modelId="{E52F39EF-8FD8-4B2C-B81A-F6974D022458}">
      <dgm:prSet phldrT="[Text]"/>
      <dgm:spPr/>
      <dgm:t>
        <a:bodyPr/>
        <a:lstStyle/>
        <a:p>
          <a:r>
            <a:rPr lang="en-US"/>
            <a:t>Schematic Design</a:t>
          </a:r>
        </a:p>
      </dgm:t>
    </dgm:pt>
    <dgm:pt modelId="{916306A1-CA36-47BF-84EE-390ABB60FA10}" type="parTrans" cxnId="{96DA40E3-EAD1-4B6B-BDE5-66243900920B}">
      <dgm:prSet/>
      <dgm:spPr/>
      <dgm:t>
        <a:bodyPr/>
        <a:lstStyle/>
        <a:p>
          <a:endParaRPr lang="en-US"/>
        </a:p>
      </dgm:t>
    </dgm:pt>
    <dgm:pt modelId="{7DA453AC-52B3-489D-941B-42EC760745F9}" type="sibTrans" cxnId="{96DA40E3-EAD1-4B6B-BDE5-66243900920B}">
      <dgm:prSet/>
      <dgm:spPr/>
      <dgm:t>
        <a:bodyPr/>
        <a:lstStyle/>
        <a:p>
          <a:endParaRPr lang="en-US"/>
        </a:p>
      </dgm:t>
    </dgm:pt>
    <dgm:pt modelId="{E4F86721-F5D5-4BB1-81A5-3E02A2969EBE}">
      <dgm:prSet phldrT="[Text]"/>
      <dgm:spPr/>
      <dgm:t>
        <a:bodyPr/>
        <a:lstStyle/>
        <a:p>
          <a:r>
            <a:rPr lang="en-US"/>
            <a:t>Hardware Testing</a:t>
          </a:r>
        </a:p>
      </dgm:t>
    </dgm:pt>
    <dgm:pt modelId="{F9800875-3EA7-466B-B5A3-C16F0627890E}" type="parTrans" cxnId="{A72AC73D-36EE-4CD3-A91C-2538DFFFAB0C}">
      <dgm:prSet/>
      <dgm:spPr/>
      <dgm:t>
        <a:bodyPr/>
        <a:lstStyle/>
        <a:p>
          <a:endParaRPr lang="en-US"/>
        </a:p>
      </dgm:t>
    </dgm:pt>
    <dgm:pt modelId="{45DA211E-C9A2-457B-8094-2760924C964C}" type="sibTrans" cxnId="{A72AC73D-36EE-4CD3-A91C-2538DFFFAB0C}">
      <dgm:prSet/>
      <dgm:spPr/>
      <dgm:t>
        <a:bodyPr/>
        <a:lstStyle/>
        <a:p>
          <a:endParaRPr lang="en-US"/>
        </a:p>
      </dgm:t>
    </dgm:pt>
    <dgm:pt modelId="{CD15B265-C759-4797-BAD7-8496F6BB8B64}">
      <dgm:prSet phldrT="[Text]"/>
      <dgm:spPr/>
      <dgm:t>
        <a:bodyPr/>
        <a:lstStyle/>
        <a:p>
          <a:r>
            <a:rPr lang="en-US"/>
            <a:t>Hardware Integration</a:t>
          </a:r>
        </a:p>
      </dgm:t>
    </dgm:pt>
    <dgm:pt modelId="{D2896B2B-D7BD-4E3B-8D6F-88925CA369ED}" type="parTrans" cxnId="{D608827C-9666-4277-A0EF-3FD149DB013A}">
      <dgm:prSet/>
      <dgm:spPr/>
      <dgm:t>
        <a:bodyPr/>
        <a:lstStyle/>
        <a:p>
          <a:endParaRPr lang="en-US"/>
        </a:p>
      </dgm:t>
    </dgm:pt>
    <dgm:pt modelId="{2F7F8346-B12A-4D5F-BC27-6F94112E8BFF}" type="sibTrans" cxnId="{D608827C-9666-4277-A0EF-3FD149DB013A}">
      <dgm:prSet/>
      <dgm:spPr/>
      <dgm:t>
        <a:bodyPr/>
        <a:lstStyle/>
        <a:p>
          <a:endParaRPr lang="en-US"/>
        </a:p>
      </dgm:t>
    </dgm:pt>
    <dgm:pt modelId="{5C6FF695-572F-4F65-AB83-20DD16943C49}">
      <dgm:prSet phldrT="[Text]"/>
      <dgm:spPr/>
      <dgm:t>
        <a:bodyPr/>
        <a:lstStyle/>
        <a:p>
          <a:r>
            <a:rPr lang="en-US"/>
            <a:t>Wi-Fi interface</a:t>
          </a:r>
        </a:p>
      </dgm:t>
    </dgm:pt>
    <dgm:pt modelId="{0940BC11-5C5C-46B5-8913-206FC00D832D}" type="parTrans" cxnId="{B17CE78C-46A5-44DD-9506-5C729DDF2A2B}">
      <dgm:prSet/>
      <dgm:spPr/>
      <dgm:t>
        <a:bodyPr/>
        <a:lstStyle/>
        <a:p>
          <a:endParaRPr lang="en-US"/>
        </a:p>
      </dgm:t>
    </dgm:pt>
    <dgm:pt modelId="{EEF69774-CF6B-46E8-A84F-AB33E7D59ABB}" type="sibTrans" cxnId="{B17CE78C-46A5-44DD-9506-5C729DDF2A2B}">
      <dgm:prSet/>
      <dgm:spPr/>
      <dgm:t>
        <a:bodyPr/>
        <a:lstStyle/>
        <a:p>
          <a:endParaRPr lang="en-US"/>
        </a:p>
      </dgm:t>
    </dgm:pt>
    <dgm:pt modelId="{BAECD85E-DE19-48C2-91CA-6236408790BA}">
      <dgm:prSet phldrT="[Text]"/>
      <dgm:spPr/>
      <dgm:t>
        <a:bodyPr/>
        <a:lstStyle/>
        <a:p>
          <a:r>
            <a:rPr lang="en-US"/>
            <a:t>Full Integration</a:t>
          </a:r>
        </a:p>
      </dgm:t>
    </dgm:pt>
    <dgm:pt modelId="{FF304A55-7D43-4DCB-9521-8FBC149DC292}" type="parTrans" cxnId="{B9FD7766-5C56-4711-AAA9-2DEF04AFB0E9}">
      <dgm:prSet/>
      <dgm:spPr/>
    </dgm:pt>
    <dgm:pt modelId="{B22B910C-ACE3-4125-85C2-D960C54E0750}" type="sibTrans" cxnId="{B9FD7766-5C56-4711-AAA9-2DEF04AFB0E9}">
      <dgm:prSet/>
      <dgm:spPr/>
      <dgm:t>
        <a:bodyPr/>
        <a:lstStyle/>
        <a:p>
          <a:endParaRPr lang="en-US"/>
        </a:p>
      </dgm:t>
    </dgm:pt>
    <dgm:pt modelId="{F46999C5-366A-4FD2-AF08-BCCF2B2F5104}">
      <dgm:prSet phldrT="[Text]"/>
      <dgm:spPr/>
      <dgm:t>
        <a:bodyPr/>
        <a:lstStyle/>
        <a:p>
          <a:r>
            <a:rPr lang="en-US"/>
            <a:t>GUI Development</a:t>
          </a:r>
        </a:p>
      </dgm:t>
    </dgm:pt>
    <dgm:pt modelId="{59D66204-339D-4EC4-B865-CDB808FD86BA}" type="parTrans" cxnId="{397F1A5E-D9F6-4AF5-856C-295CB076DFAC}">
      <dgm:prSet/>
      <dgm:spPr/>
    </dgm:pt>
    <dgm:pt modelId="{81877CE5-9B26-4CD2-9ADF-DC927027C2C6}" type="sibTrans" cxnId="{397F1A5E-D9F6-4AF5-856C-295CB076DFAC}">
      <dgm:prSet/>
      <dgm:spPr/>
      <dgm:t>
        <a:bodyPr/>
        <a:lstStyle/>
        <a:p>
          <a:endParaRPr lang="en-US"/>
        </a:p>
      </dgm:t>
    </dgm:pt>
    <dgm:pt modelId="{28CE8F77-35D9-4510-9579-6BCA622913EA}" type="pres">
      <dgm:prSet presAssocID="{2FF6305A-98CA-44BC-B3A6-FE9BABD662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90CE1-BE56-4D28-AF3A-09F56E41D3AE}" type="pres">
      <dgm:prSet presAssocID="{EDA5B251-9DD3-4D86-92CF-67437C3D837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EE338-E80B-4813-86C3-C79FD599247A}" type="pres">
      <dgm:prSet presAssocID="{79963498-E1BB-41AD-921D-B02D2DB26E8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1AAF9010-7464-4BAD-A9B6-61AC4B0A7E2B}" type="pres">
      <dgm:prSet presAssocID="{79963498-E1BB-41AD-921D-B02D2DB26E8E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86406403-BEAC-49A4-A1C9-5907E59B8A81}" type="pres">
      <dgm:prSet presAssocID="{E52F39EF-8FD8-4B2C-B81A-F6974D02245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58BF6-419D-46B0-AFB7-AC745AA28EAA}" type="pres">
      <dgm:prSet presAssocID="{7DA453AC-52B3-489D-941B-42EC760745F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0F9A175-4B75-4F39-9CE4-42FB078A9396}" type="pres">
      <dgm:prSet presAssocID="{7DA453AC-52B3-489D-941B-42EC760745F9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C0EE1B8-8A2C-46A2-B357-D8DCD6E48F53}" type="pres">
      <dgm:prSet presAssocID="{E4F86721-F5D5-4BB1-81A5-3E02A2969EB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24F63-00BA-44B6-9A50-8D8AB36465A3}" type="pres">
      <dgm:prSet presAssocID="{45DA211E-C9A2-457B-8094-2760924C964C}" presName="sibTrans" presStyleLbl="sibTrans1D1" presStyleIdx="2" presStyleCnt="6"/>
      <dgm:spPr/>
      <dgm:t>
        <a:bodyPr/>
        <a:lstStyle/>
        <a:p>
          <a:endParaRPr lang="en-US"/>
        </a:p>
      </dgm:t>
    </dgm:pt>
    <dgm:pt modelId="{ECC74496-1829-48DF-AF9D-E08C7659A2C4}" type="pres">
      <dgm:prSet presAssocID="{45DA211E-C9A2-457B-8094-2760924C964C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331DCE5E-E605-4ED3-B7D4-86AD51228D04}" type="pres">
      <dgm:prSet presAssocID="{CD15B265-C759-4797-BAD7-8496F6BB8B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554A7-4A1F-4DB7-9F73-0F198FE6B47C}" type="pres">
      <dgm:prSet presAssocID="{2F7F8346-B12A-4D5F-BC27-6F94112E8BF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26BDA6BE-CA1C-4A94-9EFF-A2A307CD9684}" type="pres">
      <dgm:prSet presAssocID="{2F7F8346-B12A-4D5F-BC27-6F94112E8BFF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5A7047DC-2C7C-45CC-8984-F002D3151A75}" type="pres">
      <dgm:prSet presAssocID="{F46999C5-366A-4FD2-AF08-BCCF2B2F510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E369F-B3BE-4467-A932-B0571DBFCE6D}" type="pres">
      <dgm:prSet presAssocID="{81877CE5-9B26-4CD2-9ADF-DC927027C2C6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AA3983D-9280-4153-AA5E-B724C4BD7B51}" type="pres">
      <dgm:prSet presAssocID="{81877CE5-9B26-4CD2-9ADF-DC927027C2C6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9A5C27CA-F05A-4954-8C26-CB39E18A6F82}" type="pres">
      <dgm:prSet presAssocID="{5C6FF695-572F-4F65-AB83-20DD16943C4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C42AA-1AF2-451E-B3D6-917F14C62F7F}" type="pres">
      <dgm:prSet presAssocID="{EEF69774-CF6B-46E8-A84F-AB33E7D59ABB}" presName="sibTrans" presStyleLbl="sibTrans1D1" presStyleIdx="5" presStyleCnt="6"/>
      <dgm:spPr/>
      <dgm:t>
        <a:bodyPr/>
        <a:lstStyle/>
        <a:p>
          <a:endParaRPr lang="en-US"/>
        </a:p>
      </dgm:t>
    </dgm:pt>
    <dgm:pt modelId="{6F8BF4DB-50A6-4B18-B590-3309427AB52E}" type="pres">
      <dgm:prSet presAssocID="{EEF69774-CF6B-46E8-A84F-AB33E7D59ABB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FB0919D7-F08F-49B0-8C6A-08FBA617CF75}" type="pres">
      <dgm:prSet presAssocID="{BAECD85E-DE19-48C2-91CA-6236408790B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F1A5E-D9F6-4AF5-856C-295CB076DFAC}" srcId="{2FF6305A-98CA-44BC-B3A6-FE9BABD66264}" destId="{F46999C5-366A-4FD2-AF08-BCCF2B2F5104}" srcOrd="4" destOrd="0" parTransId="{59D66204-339D-4EC4-B865-CDB808FD86BA}" sibTransId="{81877CE5-9B26-4CD2-9ADF-DC927027C2C6}"/>
    <dgm:cxn modelId="{9A883F1F-7561-49B6-9445-462343DC83FA}" type="presOf" srcId="{79963498-E1BB-41AD-921D-B02D2DB26E8E}" destId="{1AAF9010-7464-4BAD-A9B6-61AC4B0A7E2B}" srcOrd="1" destOrd="0" presId="urn:microsoft.com/office/officeart/2005/8/layout/bProcess3"/>
    <dgm:cxn modelId="{F7EB2A04-C39A-4919-A187-A614E006E542}" type="presOf" srcId="{45DA211E-C9A2-457B-8094-2760924C964C}" destId="{ECC74496-1829-48DF-AF9D-E08C7659A2C4}" srcOrd="1" destOrd="0" presId="urn:microsoft.com/office/officeart/2005/8/layout/bProcess3"/>
    <dgm:cxn modelId="{A2E058E3-D87F-4B4C-94DB-136B84CE7F22}" type="presOf" srcId="{79963498-E1BB-41AD-921D-B02D2DB26E8E}" destId="{DCEEE338-E80B-4813-86C3-C79FD599247A}" srcOrd="0" destOrd="0" presId="urn:microsoft.com/office/officeart/2005/8/layout/bProcess3"/>
    <dgm:cxn modelId="{C9356109-3D41-4BFF-9915-0EE9741E4A38}" type="presOf" srcId="{81877CE5-9B26-4CD2-9ADF-DC927027C2C6}" destId="{5AA3983D-9280-4153-AA5E-B724C4BD7B51}" srcOrd="1" destOrd="0" presId="urn:microsoft.com/office/officeart/2005/8/layout/bProcess3"/>
    <dgm:cxn modelId="{B9FD7766-5C56-4711-AAA9-2DEF04AFB0E9}" srcId="{2FF6305A-98CA-44BC-B3A6-FE9BABD66264}" destId="{BAECD85E-DE19-48C2-91CA-6236408790BA}" srcOrd="6" destOrd="0" parTransId="{FF304A55-7D43-4DCB-9521-8FBC149DC292}" sibTransId="{B22B910C-ACE3-4125-85C2-D960C54E0750}"/>
    <dgm:cxn modelId="{838DBDD0-4320-4214-8D25-9F99BE583A41}" type="presOf" srcId="{7DA453AC-52B3-489D-941B-42EC760745F9}" destId="{10F9A175-4B75-4F39-9CE4-42FB078A9396}" srcOrd="1" destOrd="0" presId="urn:microsoft.com/office/officeart/2005/8/layout/bProcess3"/>
    <dgm:cxn modelId="{17014F79-FD29-443E-B8B0-088C5D83D677}" type="presOf" srcId="{2FF6305A-98CA-44BC-B3A6-FE9BABD66264}" destId="{28CE8F77-35D9-4510-9579-6BCA622913EA}" srcOrd="0" destOrd="0" presId="urn:microsoft.com/office/officeart/2005/8/layout/bProcess3"/>
    <dgm:cxn modelId="{E0CE2D67-3C65-45F1-A283-84F82287F2E3}" type="presOf" srcId="{E4F86721-F5D5-4BB1-81A5-3E02A2969EBE}" destId="{DC0EE1B8-8A2C-46A2-B357-D8DCD6E48F53}" srcOrd="0" destOrd="0" presId="urn:microsoft.com/office/officeart/2005/8/layout/bProcess3"/>
    <dgm:cxn modelId="{5DA21778-2338-4F06-BFC5-B90D9B93D5D6}" srcId="{2FF6305A-98CA-44BC-B3A6-FE9BABD66264}" destId="{EDA5B251-9DD3-4D86-92CF-67437C3D8378}" srcOrd="0" destOrd="0" parTransId="{072FF40E-9C75-46FC-9A82-B45B7844C7E6}" sibTransId="{79963498-E1BB-41AD-921D-B02D2DB26E8E}"/>
    <dgm:cxn modelId="{61DD1AE3-0CE4-41D2-B05C-755DA85D025C}" type="presOf" srcId="{2F7F8346-B12A-4D5F-BC27-6F94112E8BFF}" destId="{93C554A7-4A1F-4DB7-9F73-0F198FE6B47C}" srcOrd="0" destOrd="0" presId="urn:microsoft.com/office/officeart/2005/8/layout/bProcess3"/>
    <dgm:cxn modelId="{D08AB7D4-78E7-46A1-9E2A-613752660EE1}" type="presOf" srcId="{EDA5B251-9DD3-4D86-92CF-67437C3D8378}" destId="{89E90CE1-BE56-4D28-AF3A-09F56E41D3AE}" srcOrd="0" destOrd="0" presId="urn:microsoft.com/office/officeart/2005/8/layout/bProcess3"/>
    <dgm:cxn modelId="{A72AC73D-36EE-4CD3-A91C-2538DFFFAB0C}" srcId="{2FF6305A-98CA-44BC-B3A6-FE9BABD66264}" destId="{E4F86721-F5D5-4BB1-81A5-3E02A2969EBE}" srcOrd="2" destOrd="0" parTransId="{F9800875-3EA7-466B-B5A3-C16F0627890E}" sibTransId="{45DA211E-C9A2-457B-8094-2760924C964C}"/>
    <dgm:cxn modelId="{BD31D934-B4C7-4DD7-B6E8-6FAE1D8E32BC}" type="presOf" srcId="{F46999C5-366A-4FD2-AF08-BCCF2B2F5104}" destId="{5A7047DC-2C7C-45CC-8984-F002D3151A75}" srcOrd="0" destOrd="0" presId="urn:microsoft.com/office/officeart/2005/8/layout/bProcess3"/>
    <dgm:cxn modelId="{7D70F01E-7C2A-4C9E-A969-B8CF12604B61}" type="presOf" srcId="{5C6FF695-572F-4F65-AB83-20DD16943C49}" destId="{9A5C27CA-F05A-4954-8C26-CB39E18A6F82}" srcOrd="0" destOrd="0" presId="urn:microsoft.com/office/officeart/2005/8/layout/bProcess3"/>
    <dgm:cxn modelId="{D608827C-9666-4277-A0EF-3FD149DB013A}" srcId="{2FF6305A-98CA-44BC-B3A6-FE9BABD66264}" destId="{CD15B265-C759-4797-BAD7-8496F6BB8B64}" srcOrd="3" destOrd="0" parTransId="{D2896B2B-D7BD-4E3B-8D6F-88925CA369ED}" sibTransId="{2F7F8346-B12A-4D5F-BC27-6F94112E8BFF}"/>
    <dgm:cxn modelId="{B17CE78C-46A5-44DD-9506-5C729DDF2A2B}" srcId="{2FF6305A-98CA-44BC-B3A6-FE9BABD66264}" destId="{5C6FF695-572F-4F65-AB83-20DD16943C49}" srcOrd="5" destOrd="0" parTransId="{0940BC11-5C5C-46B5-8913-206FC00D832D}" sibTransId="{EEF69774-CF6B-46E8-A84F-AB33E7D59ABB}"/>
    <dgm:cxn modelId="{96DA40E3-EAD1-4B6B-BDE5-66243900920B}" srcId="{2FF6305A-98CA-44BC-B3A6-FE9BABD66264}" destId="{E52F39EF-8FD8-4B2C-B81A-F6974D022458}" srcOrd="1" destOrd="0" parTransId="{916306A1-CA36-47BF-84EE-390ABB60FA10}" sibTransId="{7DA453AC-52B3-489D-941B-42EC760745F9}"/>
    <dgm:cxn modelId="{378342E8-B9B0-4FDE-A50E-FB68A71AFF80}" type="presOf" srcId="{2F7F8346-B12A-4D5F-BC27-6F94112E8BFF}" destId="{26BDA6BE-CA1C-4A94-9EFF-A2A307CD9684}" srcOrd="1" destOrd="0" presId="urn:microsoft.com/office/officeart/2005/8/layout/bProcess3"/>
    <dgm:cxn modelId="{ADC7A4BD-E734-49F3-9348-6C924CD0C1A3}" type="presOf" srcId="{EEF69774-CF6B-46E8-A84F-AB33E7D59ABB}" destId="{1D9C42AA-1AF2-451E-B3D6-917F14C62F7F}" srcOrd="0" destOrd="0" presId="urn:microsoft.com/office/officeart/2005/8/layout/bProcess3"/>
    <dgm:cxn modelId="{5AB23102-98F6-43D3-A18D-03472B141550}" type="presOf" srcId="{45DA211E-C9A2-457B-8094-2760924C964C}" destId="{84F24F63-00BA-44B6-9A50-8D8AB36465A3}" srcOrd="0" destOrd="0" presId="urn:microsoft.com/office/officeart/2005/8/layout/bProcess3"/>
    <dgm:cxn modelId="{F8083BDB-546F-4FE9-9CAF-D13056D5B381}" type="presOf" srcId="{CD15B265-C759-4797-BAD7-8496F6BB8B64}" destId="{331DCE5E-E605-4ED3-B7D4-86AD51228D04}" srcOrd="0" destOrd="0" presId="urn:microsoft.com/office/officeart/2005/8/layout/bProcess3"/>
    <dgm:cxn modelId="{ED491AEC-1B38-4D43-957F-684EA430D3CB}" type="presOf" srcId="{EEF69774-CF6B-46E8-A84F-AB33E7D59ABB}" destId="{6F8BF4DB-50A6-4B18-B590-3309427AB52E}" srcOrd="1" destOrd="0" presId="urn:microsoft.com/office/officeart/2005/8/layout/bProcess3"/>
    <dgm:cxn modelId="{9F1770DF-4344-4741-9130-7CF0DC7072D9}" type="presOf" srcId="{E52F39EF-8FD8-4B2C-B81A-F6974D022458}" destId="{86406403-BEAC-49A4-A1C9-5907E59B8A81}" srcOrd="0" destOrd="0" presId="urn:microsoft.com/office/officeart/2005/8/layout/bProcess3"/>
    <dgm:cxn modelId="{18C0304E-7507-40B1-9FA4-68B9A0B33ED6}" type="presOf" srcId="{81877CE5-9B26-4CD2-9ADF-DC927027C2C6}" destId="{746E369F-B3BE-4467-A932-B0571DBFCE6D}" srcOrd="0" destOrd="0" presId="urn:microsoft.com/office/officeart/2005/8/layout/bProcess3"/>
    <dgm:cxn modelId="{4B89159A-DA5F-4E8F-A4A4-2EFEDF3C61A4}" type="presOf" srcId="{BAECD85E-DE19-48C2-91CA-6236408790BA}" destId="{FB0919D7-F08F-49B0-8C6A-08FBA617CF75}" srcOrd="0" destOrd="0" presId="urn:microsoft.com/office/officeart/2005/8/layout/bProcess3"/>
    <dgm:cxn modelId="{62734C48-F6A9-4A52-8FBA-8B8AD0017CA9}" type="presOf" srcId="{7DA453AC-52B3-489D-941B-42EC760745F9}" destId="{19F58BF6-419D-46B0-AFB7-AC745AA28EAA}" srcOrd="0" destOrd="0" presId="urn:microsoft.com/office/officeart/2005/8/layout/bProcess3"/>
    <dgm:cxn modelId="{67854BC7-0694-4D55-BBF9-67FE782B362E}" type="presParOf" srcId="{28CE8F77-35D9-4510-9579-6BCA622913EA}" destId="{89E90CE1-BE56-4D28-AF3A-09F56E41D3AE}" srcOrd="0" destOrd="0" presId="urn:microsoft.com/office/officeart/2005/8/layout/bProcess3"/>
    <dgm:cxn modelId="{A1D250C0-11E5-43F4-BFB9-0B20A087EC7C}" type="presParOf" srcId="{28CE8F77-35D9-4510-9579-6BCA622913EA}" destId="{DCEEE338-E80B-4813-86C3-C79FD599247A}" srcOrd="1" destOrd="0" presId="urn:microsoft.com/office/officeart/2005/8/layout/bProcess3"/>
    <dgm:cxn modelId="{D140B318-9957-4499-953B-D6C8591155D0}" type="presParOf" srcId="{DCEEE338-E80B-4813-86C3-C79FD599247A}" destId="{1AAF9010-7464-4BAD-A9B6-61AC4B0A7E2B}" srcOrd="0" destOrd="0" presId="urn:microsoft.com/office/officeart/2005/8/layout/bProcess3"/>
    <dgm:cxn modelId="{49FCB301-CB66-4BE1-B7F4-51710CD7B5B7}" type="presParOf" srcId="{28CE8F77-35D9-4510-9579-6BCA622913EA}" destId="{86406403-BEAC-49A4-A1C9-5907E59B8A81}" srcOrd="2" destOrd="0" presId="urn:microsoft.com/office/officeart/2005/8/layout/bProcess3"/>
    <dgm:cxn modelId="{465CFB95-6E53-4B81-83E4-5B1EE813762B}" type="presParOf" srcId="{28CE8F77-35D9-4510-9579-6BCA622913EA}" destId="{19F58BF6-419D-46B0-AFB7-AC745AA28EAA}" srcOrd="3" destOrd="0" presId="urn:microsoft.com/office/officeart/2005/8/layout/bProcess3"/>
    <dgm:cxn modelId="{36CD0490-20D4-47C1-BE8B-F9DA11BEAFDC}" type="presParOf" srcId="{19F58BF6-419D-46B0-AFB7-AC745AA28EAA}" destId="{10F9A175-4B75-4F39-9CE4-42FB078A9396}" srcOrd="0" destOrd="0" presId="urn:microsoft.com/office/officeart/2005/8/layout/bProcess3"/>
    <dgm:cxn modelId="{096BAD10-E62E-48E4-8C7A-8F7F3179D035}" type="presParOf" srcId="{28CE8F77-35D9-4510-9579-6BCA622913EA}" destId="{DC0EE1B8-8A2C-46A2-B357-D8DCD6E48F53}" srcOrd="4" destOrd="0" presId="urn:microsoft.com/office/officeart/2005/8/layout/bProcess3"/>
    <dgm:cxn modelId="{A59D9AFD-1D5F-412A-ADA6-FFA479DF95DC}" type="presParOf" srcId="{28CE8F77-35D9-4510-9579-6BCA622913EA}" destId="{84F24F63-00BA-44B6-9A50-8D8AB36465A3}" srcOrd="5" destOrd="0" presId="urn:microsoft.com/office/officeart/2005/8/layout/bProcess3"/>
    <dgm:cxn modelId="{A8284A9F-E594-4952-BD88-42BC51A058A2}" type="presParOf" srcId="{84F24F63-00BA-44B6-9A50-8D8AB36465A3}" destId="{ECC74496-1829-48DF-AF9D-E08C7659A2C4}" srcOrd="0" destOrd="0" presId="urn:microsoft.com/office/officeart/2005/8/layout/bProcess3"/>
    <dgm:cxn modelId="{4883AC93-0FD4-47C9-9B04-31127A4DA624}" type="presParOf" srcId="{28CE8F77-35D9-4510-9579-6BCA622913EA}" destId="{331DCE5E-E605-4ED3-B7D4-86AD51228D04}" srcOrd="6" destOrd="0" presId="urn:microsoft.com/office/officeart/2005/8/layout/bProcess3"/>
    <dgm:cxn modelId="{83719D50-5C03-4822-AB08-4C4542B2968D}" type="presParOf" srcId="{28CE8F77-35D9-4510-9579-6BCA622913EA}" destId="{93C554A7-4A1F-4DB7-9F73-0F198FE6B47C}" srcOrd="7" destOrd="0" presId="urn:microsoft.com/office/officeart/2005/8/layout/bProcess3"/>
    <dgm:cxn modelId="{43B2BDC2-B26E-4768-9264-5E0CFD309F5B}" type="presParOf" srcId="{93C554A7-4A1F-4DB7-9F73-0F198FE6B47C}" destId="{26BDA6BE-CA1C-4A94-9EFF-A2A307CD9684}" srcOrd="0" destOrd="0" presId="urn:microsoft.com/office/officeart/2005/8/layout/bProcess3"/>
    <dgm:cxn modelId="{903C83A9-BC76-4AFE-BDD2-CE571D0A75C6}" type="presParOf" srcId="{28CE8F77-35D9-4510-9579-6BCA622913EA}" destId="{5A7047DC-2C7C-45CC-8984-F002D3151A75}" srcOrd="8" destOrd="0" presId="urn:microsoft.com/office/officeart/2005/8/layout/bProcess3"/>
    <dgm:cxn modelId="{FC6ACF24-2F58-482C-90AA-CACBE6676E41}" type="presParOf" srcId="{28CE8F77-35D9-4510-9579-6BCA622913EA}" destId="{746E369F-B3BE-4467-A932-B0571DBFCE6D}" srcOrd="9" destOrd="0" presId="urn:microsoft.com/office/officeart/2005/8/layout/bProcess3"/>
    <dgm:cxn modelId="{C206CC9A-0A27-4C18-8D79-0C3236046E12}" type="presParOf" srcId="{746E369F-B3BE-4467-A932-B0571DBFCE6D}" destId="{5AA3983D-9280-4153-AA5E-B724C4BD7B51}" srcOrd="0" destOrd="0" presId="urn:microsoft.com/office/officeart/2005/8/layout/bProcess3"/>
    <dgm:cxn modelId="{E4C2182C-8851-47C9-9196-206C0F107F93}" type="presParOf" srcId="{28CE8F77-35D9-4510-9579-6BCA622913EA}" destId="{9A5C27CA-F05A-4954-8C26-CB39E18A6F82}" srcOrd="10" destOrd="0" presId="urn:microsoft.com/office/officeart/2005/8/layout/bProcess3"/>
    <dgm:cxn modelId="{26293113-729F-45D7-A61C-43818231641C}" type="presParOf" srcId="{28CE8F77-35D9-4510-9579-6BCA622913EA}" destId="{1D9C42AA-1AF2-451E-B3D6-917F14C62F7F}" srcOrd="11" destOrd="0" presId="urn:microsoft.com/office/officeart/2005/8/layout/bProcess3"/>
    <dgm:cxn modelId="{0FF38E93-D857-4353-AB03-405083327712}" type="presParOf" srcId="{1D9C42AA-1AF2-451E-B3D6-917F14C62F7F}" destId="{6F8BF4DB-50A6-4B18-B590-3309427AB52E}" srcOrd="0" destOrd="0" presId="urn:microsoft.com/office/officeart/2005/8/layout/bProcess3"/>
    <dgm:cxn modelId="{749EB158-0958-4903-90ED-520B67B5C1AE}" type="presParOf" srcId="{28CE8F77-35D9-4510-9579-6BCA622913EA}" destId="{FB0919D7-F08F-49B0-8C6A-08FBA617CF7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98A78A-E95F-4010-B9CE-364A028F4F42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34A00D96-4963-4336-97A1-0C870B5DEB71}">
      <dgm:prSet phldrT="[Text]"/>
      <dgm:spPr/>
      <dgm:t>
        <a:bodyPr/>
        <a:lstStyle/>
        <a:p>
          <a:r>
            <a:rPr lang="en-US"/>
            <a:t>Simulation</a:t>
          </a:r>
        </a:p>
      </dgm:t>
    </dgm:pt>
    <dgm:pt modelId="{FEF68D82-AEF1-4A5F-8949-C31B11F31D4F}" type="parTrans" cxnId="{A20A7059-F23D-4D3D-8055-8A5AA7158393}">
      <dgm:prSet/>
      <dgm:spPr/>
    </dgm:pt>
    <dgm:pt modelId="{AAC53C45-E691-4A9B-AEC5-57D1D1155005}" type="sibTrans" cxnId="{A20A7059-F23D-4D3D-8055-8A5AA7158393}">
      <dgm:prSet/>
      <dgm:spPr/>
      <dgm:t>
        <a:bodyPr/>
        <a:lstStyle/>
        <a:p>
          <a:endParaRPr lang="en-US"/>
        </a:p>
      </dgm:t>
    </dgm:pt>
    <dgm:pt modelId="{07F34F9D-77D6-45A0-A963-4686CC03E02F}">
      <dgm:prSet phldrT="[Text]"/>
      <dgm:spPr/>
      <dgm:t>
        <a:bodyPr/>
        <a:lstStyle/>
        <a:p>
          <a:r>
            <a:rPr lang="en-US"/>
            <a:t>Breadboard</a:t>
          </a:r>
        </a:p>
      </dgm:t>
    </dgm:pt>
    <dgm:pt modelId="{5FAE9F91-CE29-467E-B62F-181D3409A1D4}" type="parTrans" cxnId="{A7FBF57B-B40A-43B1-88EA-F9DD07E384BA}">
      <dgm:prSet/>
      <dgm:spPr/>
    </dgm:pt>
    <dgm:pt modelId="{9EAE2DE8-34A4-459D-9FF9-37C6361E144C}" type="sibTrans" cxnId="{A7FBF57B-B40A-43B1-88EA-F9DD07E384BA}">
      <dgm:prSet/>
      <dgm:spPr/>
      <dgm:t>
        <a:bodyPr/>
        <a:lstStyle/>
        <a:p>
          <a:endParaRPr lang="en-US"/>
        </a:p>
      </dgm:t>
    </dgm:pt>
    <dgm:pt modelId="{92259572-5FD7-47B7-9DE5-39A10CED215F}">
      <dgm:prSet phldrT="[Text]"/>
      <dgm:spPr/>
      <dgm:t>
        <a:bodyPr/>
        <a:lstStyle/>
        <a:p>
          <a:r>
            <a:rPr lang="en-US"/>
            <a:t>PERF Board</a:t>
          </a:r>
        </a:p>
      </dgm:t>
    </dgm:pt>
    <dgm:pt modelId="{9ED26037-A9BE-4504-B6C8-4BAF85F3956C}" type="parTrans" cxnId="{E0B6BEEA-8D9C-43BF-97C3-E0909FCF9435}">
      <dgm:prSet/>
      <dgm:spPr/>
    </dgm:pt>
    <dgm:pt modelId="{C443BC9E-5030-40C9-8374-11D2B21C9B73}" type="sibTrans" cxnId="{E0B6BEEA-8D9C-43BF-97C3-E0909FCF9435}">
      <dgm:prSet/>
      <dgm:spPr/>
      <dgm:t>
        <a:bodyPr/>
        <a:lstStyle/>
        <a:p>
          <a:endParaRPr lang="en-US"/>
        </a:p>
      </dgm:t>
    </dgm:pt>
    <dgm:pt modelId="{CE0A8B6F-735E-4C35-B4EE-4865C3DC0531}">
      <dgm:prSet phldrT="[Text]"/>
      <dgm:spPr/>
      <dgm:t>
        <a:bodyPr/>
        <a:lstStyle/>
        <a:p>
          <a:r>
            <a:rPr lang="en-US"/>
            <a:t>PCB</a:t>
          </a:r>
        </a:p>
      </dgm:t>
    </dgm:pt>
    <dgm:pt modelId="{03AB5305-420A-4934-AD85-339CFC353332}" type="parTrans" cxnId="{DAB00707-AAE8-488E-8A82-85225780F4A8}">
      <dgm:prSet/>
      <dgm:spPr/>
    </dgm:pt>
    <dgm:pt modelId="{C7E87FF5-B91C-4800-8DAC-76F68A4616FC}" type="sibTrans" cxnId="{DAB00707-AAE8-488E-8A82-85225780F4A8}">
      <dgm:prSet/>
      <dgm:spPr/>
    </dgm:pt>
    <dgm:pt modelId="{CB5FD80B-D964-4996-9FEB-821824195D9F}" type="pres">
      <dgm:prSet presAssocID="{6F98A78A-E95F-4010-B9CE-364A028F4F42}" presName="linearFlow" presStyleCnt="0">
        <dgm:presLayoutVars>
          <dgm:resizeHandles val="exact"/>
        </dgm:presLayoutVars>
      </dgm:prSet>
      <dgm:spPr/>
    </dgm:pt>
    <dgm:pt modelId="{9C16F171-FAF6-4B93-BE14-B5443E998C44}" type="pres">
      <dgm:prSet presAssocID="{34A00D96-4963-4336-97A1-0C870B5DEB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A49F4-6C7A-4E05-9318-D188A0842ECD}" type="pres">
      <dgm:prSet presAssocID="{AAC53C45-E691-4A9B-AEC5-57D1D115500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33EE5E5-82E8-4F01-AAA8-DEF264D9BC73}" type="pres">
      <dgm:prSet presAssocID="{AAC53C45-E691-4A9B-AEC5-57D1D115500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E26EBF9-8DE4-4C5C-8B23-9F870BA2B39D}" type="pres">
      <dgm:prSet presAssocID="{07F34F9D-77D6-45A0-A963-4686CC03E0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0DC5D-EA14-4FAB-846D-377076749B22}" type="pres">
      <dgm:prSet presAssocID="{9EAE2DE8-34A4-459D-9FF9-37C6361E144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3E19B74-C15A-4743-85D5-B50C62385B5C}" type="pres">
      <dgm:prSet presAssocID="{9EAE2DE8-34A4-459D-9FF9-37C6361E144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F52946F-5F98-453C-B99D-B526A8CF62A7}" type="pres">
      <dgm:prSet presAssocID="{92259572-5FD7-47B7-9DE5-39A10CED21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D8D07-CAE4-467D-AA68-374D95C5769A}" type="pres">
      <dgm:prSet presAssocID="{C443BC9E-5030-40C9-8374-11D2B21C9B7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6A1207E-9B04-4445-979A-B71F6D908C46}" type="pres">
      <dgm:prSet presAssocID="{C443BC9E-5030-40C9-8374-11D2B21C9B7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C56A712-BA59-45DE-839E-0BB1D0F0A19A}" type="pres">
      <dgm:prSet presAssocID="{CE0A8B6F-735E-4C35-B4EE-4865C3DC05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F9227-EC77-44CC-A5A3-E823C8A57C87}" type="presOf" srcId="{07F34F9D-77D6-45A0-A963-4686CC03E02F}" destId="{7E26EBF9-8DE4-4C5C-8B23-9F870BA2B39D}" srcOrd="0" destOrd="0" presId="urn:microsoft.com/office/officeart/2005/8/layout/process2"/>
    <dgm:cxn modelId="{E0B6BEEA-8D9C-43BF-97C3-E0909FCF9435}" srcId="{6F98A78A-E95F-4010-B9CE-364A028F4F42}" destId="{92259572-5FD7-47B7-9DE5-39A10CED215F}" srcOrd="2" destOrd="0" parTransId="{9ED26037-A9BE-4504-B6C8-4BAF85F3956C}" sibTransId="{C443BC9E-5030-40C9-8374-11D2B21C9B73}"/>
    <dgm:cxn modelId="{515F9F74-8284-4653-A6CB-BE28D31C60AE}" type="presOf" srcId="{9EAE2DE8-34A4-459D-9FF9-37C6361E144C}" destId="{F3E19B74-C15A-4743-85D5-B50C62385B5C}" srcOrd="1" destOrd="0" presId="urn:microsoft.com/office/officeart/2005/8/layout/process2"/>
    <dgm:cxn modelId="{A7FBF57B-B40A-43B1-88EA-F9DD07E384BA}" srcId="{6F98A78A-E95F-4010-B9CE-364A028F4F42}" destId="{07F34F9D-77D6-45A0-A963-4686CC03E02F}" srcOrd="1" destOrd="0" parTransId="{5FAE9F91-CE29-467E-B62F-181D3409A1D4}" sibTransId="{9EAE2DE8-34A4-459D-9FF9-37C6361E144C}"/>
    <dgm:cxn modelId="{7369E4E9-1EAB-4900-8550-1B44EBBE2A67}" type="presOf" srcId="{CE0A8B6F-735E-4C35-B4EE-4865C3DC0531}" destId="{2C56A712-BA59-45DE-839E-0BB1D0F0A19A}" srcOrd="0" destOrd="0" presId="urn:microsoft.com/office/officeart/2005/8/layout/process2"/>
    <dgm:cxn modelId="{DAB00707-AAE8-488E-8A82-85225780F4A8}" srcId="{6F98A78A-E95F-4010-B9CE-364A028F4F42}" destId="{CE0A8B6F-735E-4C35-B4EE-4865C3DC0531}" srcOrd="3" destOrd="0" parTransId="{03AB5305-420A-4934-AD85-339CFC353332}" sibTransId="{C7E87FF5-B91C-4800-8DAC-76F68A4616FC}"/>
    <dgm:cxn modelId="{5E409005-F6A7-474F-8115-08DA2BE824FE}" type="presOf" srcId="{C443BC9E-5030-40C9-8374-11D2B21C9B73}" destId="{56A1207E-9B04-4445-979A-B71F6D908C46}" srcOrd="1" destOrd="0" presId="urn:microsoft.com/office/officeart/2005/8/layout/process2"/>
    <dgm:cxn modelId="{5ACD7996-C23C-4FB2-8EFC-9122156B9C81}" type="presOf" srcId="{34A00D96-4963-4336-97A1-0C870B5DEB71}" destId="{9C16F171-FAF6-4B93-BE14-B5443E998C44}" srcOrd="0" destOrd="0" presId="urn:microsoft.com/office/officeart/2005/8/layout/process2"/>
    <dgm:cxn modelId="{A20A7059-F23D-4D3D-8055-8A5AA7158393}" srcId="{6F98A78A-E95F-4010-B9CE-364A028F4F42}" destId="{34A00D96-4963-4336-97A1-0C870B5DEB71}" srcOrd="0" destOrd="0" parTransId="{FEF68D82-AEF1-4A5F-8949-C31B11F31D4F}" sibTransId="{AAC53C45-E691-4A9B-AEC5-57D1D1155005}"/>
    <dgm:cxn modelId="{7BF2D600-5460-4779-BAB7-D6CF4D5740CF}" type="presOf" srcId="{C443BC9E-5030-40C9-8374-11D2B21C9B73}" destId="{3DAD8D07-CAE4-467D-AA68-374D95C5769A}" srcOrd="0" destOrd="0" presId="urn:microsoft.com/office/officeart/2005/8/layout/process2"/>
    <dgm:cxn modelId="{E5919E28-0432-48F0-B3F2-1CF81C8301EF}" type="presOf" srcId="{92259572-5FD7-47B7-9DE5-39A10CED215F}" destId="{EF52946F-5F98-453C-B99D-B526A8CF62A7}" srcOrd="0" destOrd="0" presId="urn:microsoft.com/office/officeart/2005/8/layout/process2"/>
    <dgm:cxn modelId="{CBBFC657-F06C-4B17-821E-24B8AAF399DE}" type="presOf" srcId="{9EAE2DE8-34A4-459D-9FF9-37C6361E144C}" destId="{0870DC5D-EA14-4FAB-846D-377076749B22}" srcOrd="0" destOrd="0" presId="urn:microsoft.com/office/officeart/2005/8/layout/process2"/>
    <dgm:cxn modelId="{C6D6AE59-741F-48CE-A62B-B62B55CC1D35}" type="presOf" srcId="{6F98A78A-E95F-4010-B9CE-364A028F4F42}" destId="{CB5FD80B-D964-4996-9FEB-821824195D9F}" srcOrd="0" destOrd="0" presId="urn:microsoft.com/office/officeart/2005/8/layout/process2"/>
    <dgm:cxn modelId="{10885C23-786F-47E3-AD17-5ADBA462BE17}" type="presOf" srcId="{AAC53C45-E691-4A9B-AEC5-57D1D1155005}" destId="{A51A49F4-6C7A-4E05-9318-D188A0842ECD}" srcOrd="0" destOrd="0" presId="urn:microsoft.com/office/officeart/2005/8/layout/process2"/>
    <dgm:cxn modelId="{3CD7E68D-CCA8-49C5-A0D5-7DFC359AEA1A}" type="presOf" srcId="{AAC53C45-E691-4A9B-AEC5-57D1D1155005}" destId="{133EE5E5-82E8-4F01-AAA8-DEF264D9BC73}" srcOrd="1" destOrd="0" presId="urn:microsoft.com/office/officeart/2005/8/layout/process2"/>
    <dgm:cxn modelId="{32B45DF8-8245-49A4-BF37-5B7EFA2C8967}" type="presParOf" srcId="{CB5FD80B-D964-4996-9FEB-821824195D9F}" destId="{9C16F171-FAF6-4B93-BE14-B5443E998C44}" srcOrd="0" destOrd="0" presId="urn:microsoft.com/office/officeart/2005/8/layout/process2"/>
    <dgm:cxn modelId="{CCEEB8ED-423A-43C9-A12B-1DF24450EB99}" type="presParOf" srcId="{CB5FD80B-D964-4996-9FEB-821824195D9F}" destId="{A51A49F4-6C7A-4E05-9318-D188A0842ECD}" srcOrd="1" destOrd="0" presId="urn:microsoft.com/office/officeart/2005/8/layout/process2"/>
    <dgm:cxn modelId="{08DF40F5-CACC-402E-9305-A7B0E79DD571}" type="presParOf" srcId="{A51A49F4-6C7A-4E05-9318-D188A0842ECD}" destId="{133EE5E5-82E8-4F01-AAA8-DEF264D9BC73}" srcOrd="0" destOrd="0" presId="urn:microsoft.com/office/officeart/2005/8/layout/process2"/>
    <dgm:cxn modelId="{C9884B97-A939-4BF0-89F0-8C32FAF6A354}" type="presParOf" srcId="{CB5FD80B-D964-4996-9FEB-821824195D9F}" destId="{7E26EBF9-8DE4-4C5C-8B23-9F870BA2B39D}" srcOrd="2" destOrd="0" presId="urn:microsoft.com/office/officeart/2005/8/layout/process2"/>
    <dgm:cxn modelId="{D4B04072-A47B-4ECF-9364-0C0D4E9E9EA8}" type="presParOf" srcId="{CB5FD80B-D964-4996-9FEB-821824195D9F}" destId="{0870DC5D-EA14-4FAB-846D-377076749B22}" srcOrd="3" destOrd="0" presId="urn:microsoft.com/office/officeart/2005/8/layout/process2"/>
    <dgm:cxn modelId="{E8D749DD-48A1-4D43-9B5E-C4C25E955483}" type="presParOf" srcId="{0870DC5D-EA14-4FAB-846D-377076749B22}" destId="{F3E19B74-C15A-4743-85D5-B50C62385B5C}" srcOrd="0" destOrd="0" presId="urn:microsoft.com/office/officeart/2005/8/layout/process2"/>
    <dgm:cxn modelId="{EF0FDE68-D864-44C8-AED7-2FC6308C57FD}" type="presParOf" srcId="{CB5FD80B-D964-4996-9FEB-821824195D9F}" destId="{EF52946F-5F98-453C-B99D-B526A8CF62A7}" srcOrd="4" destOrd="0" presId="urn:microsoft.com/office/officeart/2005/8/layout/process2"/>
    <dgm:cxn modelId="{5294E1A5-0405-45E7-B4F4-CFF4983C51D4}" type="presParOf" srcId="{CB5FD80B-D964-4996-9FEB-821824195D9F}" destId="{3DAD8D07-CAE4-467D-AA68-374D95C5769A}" srcOrd="5" destOrd="0" presId="urn:microsoft.com/office/officeart/2005/8/layout/process2"/>
    <dgm:cxn modelId="{302C3D50-1D10-45C9-9E3E-7D6C8EE7A655}" type="presParOf" srcId="{3DAD8D07-CAE4-467D-AA68-374D95C5769A}" destId="{56A1207E-9B04-4445-979A-B71F6D908C46}" srcOrd="0" destOrd="0" presId="urn:microsoft.com/office/officeart/2005/8/layout/process2"/>
    <dgm:cxn modelId="{144B0438-0FE5-48DC-9C88-8E6963C66891}" type="presParOf" srcId="{CB5FD80B-D964-4996-9FEB-821824195D9F}" destId="{2C56A712-BA59-45DE-839E-0BB1D0F0A19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761B5C-972A-4D24-A100-1857899C3070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CC65ED5C-8F68-475B-9B70-2EDF3FE03C83}">
      <dgm:prSet phldrT="[Text]"/>
      <dgm:spPr/>
      <dgm:t>
        <a:bodyPr/>
        <a:lstStyle/>
        <a:p>
          <a:r>
            <a:rPr lang="en-US"/>
            <a:t>Meets validation and verification requirements</a:t>
          </a:r>
        </a:p>
      </dgm:t>
    </dgm:pt>
    <dgm:pt modelId="{B31C95D0-64E3-43C8-A587-8E5F1EC225D0}" type="parTrans" cxnId="{38A6DC93-40EC-4559-90A9-D8FCEB2104A1}">
      <dgm:prSet/>
      <dgm:spPr/>
    </dgm:pt>
    <dgm:pt modelId="{78692821-F17A-4EB3-B111-3AAC375DC157}" type="sibTrans" cxnId="{38A6DC93-40EC-4559-90A9-D8FCEB2104A1}">
      <dgm:prSet/>
      <dgm:spPr/>
      <dgm:t>
        <a:bodyPr/>
        <a:lstStyle/>
        <a:p>
          <a:endParaRPr lang="en-US"/>
        </a:p>
      </dgm:t>
    </dgm:pt>
    <dgm:pt modelId="{F5DE2C8A-3908-4B51-8C04-112E6739D62A}" type="pres">
      <dgm:prSet presAssocID="{E6761B5C-972A-4D24-A100-1857899C3070}" presName="Name0" presStyleCnt="0">
        <dgm:presLayoutVars>
          <dgm:dir/>
          <dgm:resizeHandles val="exact"/>
        </dgm:presLayoutVars>
      </dgm:prSet>
      <dgm:spPr/>
    </dgm:pt>
    <dgm:pt modelId="{DF464CA5-C094-4F79-BBDC-FCE006E0B037}" type="pres">
      <dgm:prSet presAssocID="{CC65ED5C-8F68-475B-9B70-2EDF3FE03C8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5F3F21-A93B-42BB-B911-D43B2AFAABB8}" type="presOf" srcId="{CC65ED5C-8F68-475B-9B70-2EDF3FE03C83}" destId="{DF464CA5-C094-4F79-BBDC-FCE006E0B037}" srcOrd="0" destOrd="0" presId="urn:microsoft.com/office/officeart/2005/8/layout/process1"/>
    <dgm:cxn modelId="{38A6DC93-40EC-4559-90A9-D8FCEB2104A1}" srcId="{E6761B5C-972A-4D24-A100-1857899C3070}" destId="{CC65ED5C-8F68-475B-9B70-2EDF3FE03C83}" srcOrd="0" destOrd="0" parTransId="{B31C95D0-64E3-43C8-A587-8E5F1EC225D0}" sibTransId="{78692821-F17A-4EB3-B111-3AAC375DC157}"/>
    <dgm:cxn modelId="{000E1C78-1362-4932-81BE-B470A5F9A872}" type="presOf" srcId="{E6761B5C-972A-4D24-A100-1857899C3070}" destId="{F5DE2C8A-3908-4B51-8C04-112E6739D62A}" srcOrd="0" destOrd="0" presId="urn:microsoft.com/office/officeart/2005/8/layout/process1"/>
    <dgm:cxn modelId="{8EDE33D9-D6CD-4458-939C-2AE918FFF7D3}" type="presParOf" srcId="{F5DE2C8A-3908-4B51-8C04-112E6739D62A}" destId="{DF464CA5-C094-4F79-BBDC-FCE006E0B03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D74A5-8FB3-4364-8852-8C915C944842}">
      <dsp:nvSpPr>
        <dsp:cNvPr id="0" name=""/>
        <dsp:cNvSpPr/>
      </dsp:nvSpPr>
      <dsp:spPr>
        <a:xfrm>
          <a:off x="0" y="1417"/>
          <a:ext cx="9783763" cy="7186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7EC2B-D352-4C17-895F-6958F36BEDF8}">
      <dsp:nvSpPr>
        <dsp:cNvPr id="0" name=""/>
        <dsp:cNvSpPr/>
      </dsp:nvSpPr>
      <dsp:spPr>
        <a:xfrm>
          <a:off x="217377" y="163103"/>
          <a:ext cx="395232" cy="3952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C2324-2A15-478A-BE8B-C70EF5CFFBF4}">
      <dsp:nvSpPr>
        <dsp:cNvPr id="0" name=""/>
        <dsp:cNvSpPr/>
      </dsp:nvSpPr>
      <dsp:spPr>
        <a:xfrm>
          <a:off x="829987" y="1417"/>
          <a:ext cx="8953775" cy="71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2" tIns="76052" rIns="76052" bIns="7605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Analog voice synthesizer with digital controls &amp; internal patch bay</a:t>
          </a:r>
          <a:endParaRPr lang="en-US" sz="2200" b="1" kern="1200">
            <a:solidFill>
              <a:srgbClr val="010000"/>
            </a:solidFill>
            <a:latin typeface="Corbel"/>
          </a:endParaRPr>
        </a:p>
      </dsp:txBody>
      <dsp:txXfrm>
        <a:off x="829987" y="1417"/>
        <a:ext cx="8953775" cy="718604"/>
      </dsp:txXfrm>
    </dsp:sp>
    <dsp:sp modelId="{5F8A6DA8-C3EC-4DEA-8B80-9980B5A0CE32}">
      <dsp:nvSpPr>
        <dsp:cNvPr id="0" name=""/>
        <dsp:cNvSpPr/>
      </dsp:nvSpPr>
      <dsp:spPr>
        <a:xfrm>
          <a:off x="0" y="899672"/>
          <a:ext cx="9783763" cy="7186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A45C9-A49E-42CD-B720-4FBC5D7F75C2}">
      <dsp:nvSpPr>
        <dsp:cNvPr id="0" name=""/>
        <dsp:cNvSpPr/>
      </dsp:nvSpPr>
      <dsp:spPr>
        <a:xfrm>
          <a:off x="217377" y="1061358"/>
          <a:ext cx="395232" cy="39523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E5F48-6089-4856-B95F-34734C7DF282}">
      <dsp:nvSpPr>
        <dsp:cNvPr id="0" name=""/>
        <dsp:cNvSpPr/>
      </dsp:nvSpPr>
      <dsp:spPr>
        <a:xfrm>
          <a:off x="829987" y="899672"/>
          <a:ext cx="8953775" cy="71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2" tIns="76052" rIns="76052" bIns="7605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Wireless user reconfigurable interface </a:t>
          </a:r>
        </a:p>
      </dsp:txBody>
      <dsp:txXfrm>
        <a:off x="829987" y="899672"/>
        <a:ext cx="8953775" cy="718604"/>
      </dsp:txXfrm>
    </dsp:sp>
    <dsp:sp modelId="{94CE084D-6603-41D6-ABF3-36F41E835780}">
      <dsp:nvSpPr>
        <dsp:cNvPr id="0" name=""/>
        <dsp:cNvSpPr/>
      </dsp:nvSpPr>
      <dsp:spPr>
        <a:xfrm>
          <a:off x="0" y="1797928"/>
          <a:ext cx="9783763" cy="718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2863B-7D3A-4EEC-BC1F-69884D2ED5C2}">
      <dsp:nvSpPr>
        <dsp:cNvPr id="0" name=""/>
        <dsp:cNvSpPr/>
      </dsp:nvSpPr>
      <dsp:spPr>
        <a:xfrm>
          <a:off x="217377" y="1959613"/>
          <a:ext cx="395232" cy="39523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B449C-1318-4F39-B794-13AD0E4B7FB3}">
      <dsp:nvSpPr>
        <dsp:cNvPr id="0" name=""/>
        <dsp:cNvSpPr/>
      </dsp:nvSpPr>
      <dsp:spPr>
        <a:xfrm>
          <a:off x="829987" y="1797928"/>
          <a:ext cx="8953775" cy="71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2" tIns="76052" rIns="76052" bIns="7605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Portable size </a:t>
          </a:r>
        </a:p>
      </dsp:txBody>
      <dsp:txXfrm>
        <a:off x="829987" y="1797928"/>
        <a:ext cx="8953775" cy="718604"/>
      </dsp:txXfrm>
    </dsp:sp>
    <dsp:sp modelId="{276D9B9F-9EAA-4CDC-A506-CB7412741F87}">
      <dsp:nvSpPr>
        <dsp:cNvPr id="0" name=""/>
        <dsp:cNvSpPr/>
      </dsp:nvSpPr>
      <dsp:spPr>
        <a:xfrm>
          <a:off x="0" y="2696183"/>
          <a:ext cx="9783763" cy="718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D2CB9-205C-4542-913B-8ADC8AB3DFD2}">
      <dsp:nvSpPr>
        <dsp:cNvPr id="0" name=""/>
        <dsp:cNvSpPr/>
      </dsp:nvSpPr>
      <dsp:spPr>
        <a:xfrm>
          <a:off x="217377" y="2857868"/>
          <a:ext cx="395232" cy="39523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9EFA8-69E8-454D-A721-6F1F54238338}">
      <dsp:nvSpPr>
        <dsp:cNvPr id="0" name=""/>
        <dsp:cNvSpPr/>
      </dsp:nvSpPr>
      <dsp:spPr>
        <a:xfrm>
          <a:off x="829987" y="2696183"/>
          <a:ext cx="8953775" cy="71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2" tIns="76052" rIns="76052" bIns="7605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Low cost</a:t>
          </a:r>
        </a:p>
      </dsp:txBody>
      <dsp:txXfrm>
        <a:off x="829987" y="2696183"/>
        <a:ext cx="8953775" cy="718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7E2A5-7897-423B-B2C9-58A58E8203F0}">
      <dsp:nvSpPr>
        <dsp:cNvPr id="0" name=""/>
        <dsp:cNvSpPr/>
      </dsp:nvSpPr>
      <dsp:spPr>
        <a:xfrm>
          <a:off x="756232" y="685828"/>
          <a:ext cx="804726" cy="8047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F54BF-35BC-43C6-9D36-B2FE7B9D8BE3}">
      <dsp:nvSpPr>
        <dsp:cNvPr id="0" name=""/>
        <dsp:cNvSpPr/>
      </dsp:nvSpPr>
      <dsp:spPr>
        <a:xfrm>
          <a:off x="8986" y="1592396"/>
          <a:ext cx="2299218" cy="344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200" b="1" kern="1200"/>
            <a:t>Performance</a:t>
          </a:r>
          <a:endParaRPr lang="en-US" sz="2200" b="1" kern="1200">
            <a:latin typeface="Corbel"/>
          </a:endParaRPr>
        </a:p>
      </dsp:txBody>
      <dsp:txXfrm>
        <a:off x="8986" y="1592396"/>
        <a:ext cx="2299218" cy="344882"/>
      </dsp:txXfrm>
    </dsp:sp>
    <dsp:sp modelId="{EEAE22C5-1F5A-4EAE-A41B-0729BB9E86A2}">
      <dsp:nvSpPr>
        <dsp:cNvPr id="0" name=""/>
        <dsp:cNvSpPr/>
      </dsp:nvSpPr>
      <dsp:spPr>
        <a:xfrm>
          <a:off x="8986" y="1984647"/>
          <a:ext cx="2299218" cy="106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It was tested on an individual module basis and then all were combined</a:t>
          </a:r>
        </a:p>
      </dsp:txBody>
      <dsp:txXfrm>
        <a:off x="8986" y="1984647"/>
        <a:ext cx="2299218" cy="1069578"/>
      </dsp:txXfrm>
    </dsp:sp>
    <dsp:sp modelId="{619BAE1A-FAF8-4911-BFC9-C88931F2BCE3}">
      <dsp:nvSpPr>
        <dsp:cNvPr id="0" name=""/>
        <dsp:cNvSpPr/>
      </dsp:nvSpPr>
      <dsp:spPr>
        <a:xfrm>
          <a:off x="3457814" y="685828"/>
          <a:ext cx="804726" cy="8047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C0983-3ABC-4D34-81BB-0987269D44A3}">
      <dsp:nvSpPr>
        <dsp:cNvPr id="0" name=""/>
        <dsp:cNvSpPr/>
      </dsp:nvSpPr>
      <dsp:spPr>
        <a:xfrm>
          <a:off x="2710568" y="1592396"/>
          <a:ext cx="2299218" cy="344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200" b="1" kern="1200"/>
            <a:t>Security</a:t>
          </a:r>
        </a:p>
      </dsp:txBody>
      <dsp:txXfrm>
        <a:off x="2710568" y="1592396"/>
        <a:ext cx="2299218" cy="344882"/>
      </dsp:txXfrm>
    </dsp:sp>
    <dsp:sp modelId="{C537A74F-79F8-4F22-9B20-C72C5FE15013}">
      <dsp:nvSpPr>
        <dsp:cNvPr id="0" name=""/>
        <dsp:cNvSpPr/>
      </dsp:nvSpPr>
      <dsp:spPr>
        <a:xfrm>
          <a:off x="2710568" y="1984647"/>
          <a:ext cx="2299218" cy="106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Uses a predefined app over Wi-Fi which ensures the security of its data</a:t>
          </a:r>
        </a:p>
      </dsp:txBody>
      <dsp:txXfrm>
        <a:off x="2710568" y="1984647"/>
        <a:ext cx="2299218" cy="1069578"/>
      </dsp:txXfrm>
    </dsp:sp>
    <dsp:sp modelId="{2A2E1581-22E4-4E4E-9D58-2EFF42E4B533}">
      <dsp:nvSpPr>
        <dsp:cNvPr id="0" name=""/>
        <dsp:cNvSpPr/>
      </dsp:nvSpPr>
      <dsp:spPr>
        <a:xfrm>
          <a:off x="6159396" y="685828"/>
          <a:ext cx="804726" cy="8047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C2C51-A553-419D-A8AB-D1E605D5575B}">
      <dsp:nvSpPr>
        <dsp:cNvPr id="0" name=""/>
        <dsp:cNvSpPr/>
      </dsp:nvSpPr>
      <dsp:spPr>
        <a:xfrm>
          <a:off x="5412150" y="1592396"/>
          <a:ext cx="2299218" cy="344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200" b="1" kern="1200"/>
            <a:t>Usability</a:t>
          </a:r>
        </a:p>
      </dsp:txBody>
      <dsp:txXfrm>
        <a:off x="5412150" y="1592396"/>
        <a:ext cx="2299218" cy="344882"/>
      </dsp:txXfrm>
    </dsp:sp>
    <dsp:sp modelId="{42D54DB1-A09A-4AFC-9C83-343B179CAF82}">
      <dsp:nvSpPr>
        <dsp:cNvPr id="0" name=""/>
        <dsp:cNvSpPr/>
      </dsp:nvSpPr>
      <dsp:spPr>
        <a:xfrm>
          <a:off x="5412150" y="1984647"/>
          <a:ext cx="2299218" cy="106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The user interface of the device is a screen that modifies each one of the modules</a:t>
          </a:r>
        </a:p>
      </dsp:txBody>
      <dsp:txXfrm>
        <a:off x="5412150" y="1984647"/>
        <a:ext cx="2299218" cy="1069578"/>
      </dsp:txXfrm>
    </dsp:sp>
    <dsp:sp modelId="{536E520C-05B7-4169-AF82-05AFC5435B97}">
      <dsp:nvSpPr>
        <dsp:cNvPr id="0" name=""/>
        <dsp:cNvSpPr/>
      </dsp:nvSpPr>
      <dsp:spPr>
        <a:xfrm>
          <a:off x="8860978" y="685828"/>
          <a:ext cx="804726" cy="80472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C02DD-D199-4D06-B2AE-C522B45CF71F}">
      <dsp:nvSpPr>
        <dsp:cNvPr id="0" name=""/>
        <dsp:cNvSpPr/>
      </dsp:nvSpPr>
      <dsp:spPr>
        <a:xfrm>
          <a:off x="8113732" y="1592396"/>
          <a:ext cx="2299218" cy="344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200" b="1" kern="1200"/>
            <a:t>Compatibility</a:t>
          </a:r>
        </a:p>
      </dsp:txBody>
      <dsp:txXfrm>
        <a:off x="8113732" y="1592396"/>
        <a:ext cx="2299218" cy="344882"/>
      </dsp:txXfrm>
    </dsp:sp>
    <dsp:sp modelId="{8CA378B8-46A5-4A4B-9733-5168DF193732}">
      <dsp:nvSpPr>
        <dsp:cNvPr id="0" name=""/>
        <dsp:cNvSpPr/>
      </dsp:nvSpPr>
      <dsp:spPr>
        <a:xfrm>
          <a:off x="8113732" y="1984647"/>
          <a:ext cx="2299218" cy="106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Works with iPads, iPhones, and Android Phones</a:t>
          </a:r>
        </a:p>
      </dsp:txBody>
      <dsp:txXfrm>
        <a:off x="8113732" y="1984647"/>
        <a:ext cx="2299218" cy="1069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A54A-7C72-4089-9965-FE48F9A02425}">
      <dsp:nvSpPr>
        <dsp:cNvPr id="0" name=""/>
        <dsp:cNvSpPr/>
      </dsp:nvSpPr>
      <dsp:spPr>
        <a:xfrm>
          <a:off x="400121" y="1330264"/>
          <a:ext cx="816288" cy="816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7676D-2910-477B-9776-655E75102678}">
      <dsp:nvSpPr>
        <dsp:cNvPr id="0" name=""/>
        <dsp:cNvSpPr/>
      </dsp:nvSpPr>
      <dsp:spPr>
        <a:xfrm>
          <a:off x="571541" y="1501685"/>
          <a:ext cx="473447" cy="47344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4427D-EC54-4E0D-92AB-F78D4E61090F}">
      <dsp:nvSpPr>
        <dsp:cNvPr id="0" name=""/>
        <dsp:cNvSpPr/>
      </dsp:nvSpPr>
      <dsp:spPr>
        <a:xfrm>
          <a:off x="1391329" y="1330264"/>
          <a:ext cx="1924109" cy="81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Studios</a:t>
          </a:r>
        </a:p>
      </dsp:txBody>
      <dsp:txXfrm>
        <a:off x="1391329" y="1330264"/>
        <a:ext cx="1924109" cy="816288"/>
      </dsp:txXfrm>
    </dsp:sp>
    <dsp:sp modelId="{EB3B9394-7134-4877-B4EA-0443571B6520}">
      <dsp:nvSpPr>
        <dsp:cNvPr id="0" name=""/>
        <dsp:cNvSpPr/>
      </dsp:nvSpPr>
      <dsp:spPr>
        <a:xfrm>
          <a:off x="3650699" y="1330264"/>
          <a:ext cx="816288" cy="8162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7D532-4A96-45DA-88F7-53E6A2CC976B}">
      <dsp:nvSpPr>
        <dsp:cNvPr id="0" name=""/>
        <dsp:cNvSpPr/>
      </dsp:nvSpPr>
      <dsp:spPr>
        <a:xfrm>
          <a:off x="3822120" y="1501685"/>
          <a:ext cx="473447" cy="47344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20B6A-1E4B-42C1-A286-D8AC48EFB0F3}">
      <dsp:nvSpPr>
        <dsp:cNvPr id="0" name=""/>
        <dsp:cNvSpPr/>
      </dsp:nvSpPr>
      <dsp:spPr>
        <a:xfrm>
          <a:off x="4641907" y="1330264"/>
          <a:ext cx="1924109" cy="81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Live performances</a:t>
          </a:r>
        </a:p>
      </dsp:txBody>
      <dsp:txXfrm>
        <a:off x="4641907" y="1330264"/>
        <a:ext cx="1924109" cy="816288"/>
      </dsp:txXfrm>
    </dsp:sp>
    <dsp:sp modelId="{42923EB8-4287-46E8-8BB7-68E3D64A0F39}">
      <dsp:nvSpPr>
        <dsp:cNvPr id="0" name=""/>
        <dsp:cNvSpPr/>
      </dsp:nvSpPr>
      <dsp:spPr>
        <a:xfrm>
          <a:off x="6901278" y="1330264"/>
          <a:ext cx="816288" cy="8162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3E954-797A-4604-A84B-4A12371F9662}">
      <dsp:nvSpPr>
        <dsp:cNvPr id="0" name=""/>
        <dsp:cNvSpPr/>
      </dsp:nvSpPr>
      <dsp:spPr>
        <a:xfrm>
          <a:off x="7072699" y="1501685"/>
          <a:ext cx="473447" cy="47344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A2725-236F-4316-8E3B-2506A3281726}">
      <dsp:nvSpPr>
        <dsp:cNvPr id="0" name=""/>
        <dsp:cNvSpPr/>
      </dsp:nvSpPr>
      <dsp:spPr>
        <a:xfrm>
          <a:off x="7892486" y="1330264"/>
          <a:ext cx="1924109" cy="81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Amateur home use</a:t>
          </a:r>
        </a:p>
      </dsp:txBody>
      <dsp:txXfrm>
        <a:off x="7892486" y="1330264"/>
        <a:ext cx="1924109" cy="816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EE338-E80B-4813-86C3-C79FD599247A}">
      <dsp:nvSpPr>
        <dsp:cNvPr id="0" name=""/>
        <dsp:cNvSpPr/>
      </dsp:nvSpPr>
      <dsp:spPr>
        <a:xfrm>
          <a:off x="1415556" y="672593"/>
          <a:ext cx="2945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52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54692" y="716687"/>
        <a:ext cx="16256" cy="3251"/>
      </dsp:txXfrm>
    </dsp:sp>
    <dsp:sp modelId="{89E90CE1-BE56-4D28-AF3A-09F56E41D3AE}">
      <dsp:nvSpPr>
        <dsp:cNvPr id="0" name=""/>
        <dsp:cNvSpPr/>
      </dsp:nvSpPr>
      <dsp:spPr>
        <a:xfrm>
          <a:off x="3755" y="294232"/>
          <a:ext cx="1413601" cy="848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Module Concept</a:t>
          </a:r>
        </a:p>
      </dsp:txBody>
      <dsp:txXfrm>
        <a:off x="3755" y="294232"/>
        <a:ext cx="1413601" cy="848160"/>
      </dsp:txXfrm>
    </dsp:sp>
    <dsp:sp modelId="{19F58BF6-419D-46B0-AFB7-AC745AA28EAA}">
      <dsp:nvSpPr>
        <dsp:cNvPr id="0" name=""/>
        <dsp:cNvSpPr/>
      </dsp:nvSpPr>
      <dsp:spPr>
        <a:xfrm>
          <a:off x="3154286" y="672593"/>
          <a:ext cx="2945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528" y="45720"/>
              </a:lnTo>
            </a:path>
          </a:pathLst>
        </a:custGeom>
        <a:noFill/>
        <a:ln w="9525" cap="flat" cmpd="sng" algn="ctr">
          <a:solidFill>
            <a:schemeClr val="accent5">
              <a:hueOff val="-2623789"/>
              <a:satOff val="17855"/>
              <a:lumOff val="7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3422" y="716687"/>
        <a:ext cx="16256" cy="3251"/>
      </dsp:txXfrm>
    </dsp:sp>
    <dsp:sp modelId="{86406403-BEAC-49A4-A1C9-5907E59B8A81}">
      <dsp:nvSpPr>
        <dsp:cNvPr id="0" name=""/>
        <dsp:cNvSpPr/>
      </dsp:nvSpPr>
      <dsp:spPr>
        <a:xfrm>
          <a:off x="1742485" y="294232"/>
          <a:ext cx="1413601" cy="848160"/>
        </a:xfrm>
        <a:prstGeom prst="rect">
          <a:avLst/>
        </a:prstGeom>
        <a:gradFill rotWithShape="0">
          <a:gsLst>
            <a:gs pos="0">
              <a:schemeClr val="accent5">
                <a:hueOff val="-2186491"/>
                <a:satOff val="14880"/>
                <a:lumOff val="65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2186491"/>
                <a:satOff val="14880"/>
                <a:lumOff val="65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2186491"/>
                <a:satOff val="14880"/>
                <a:lumOff val="65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Schematic Design</a:t>
          </a:r>
        </a:p>
      </dsp:txBody>
      <dsp:txXfrm>
        <a:off x="1742485" y="294232"/>
        <a:ext cx="1413601" cy="848160"/>
      </dsp:txXfrm>
    </dsp:sp>
    <dsp:sp modelId="{84F24F63-00BA-44B6-9A50-8D8AB36465A3}">
      <dsp:nvSpPr>
        <dsp:cNvPr id="0" name=""/>
        <dsp:cNvSpPr/>
      </dsp:nvSpPr>
      <dsp:spPr>
        <a:xfrm>
          <a:off x="710556" y="1140593"/>
          <a:ext cx="3477459" cy="294528"/>
        </a:xfrm>
        <a:custGeom>
          <a:avLst/>
          <a:gdLst/>
          <a:ahLst/>
          <a:cxnLst/>
          <a:rect l="0" t="0" r="0" b="0"/>
          <a:pathLst>
            <a:path>
              <a:moveTo>
                <a:pt x="3477459" y="0"/>
              </a:moveTo>
              <a:lnTo>
                <a:pt x="3477459" y="164364"/>
              </a:lnTo>
              <a:lnTo>
                <a:pt x="0" y="164364"/>
              </a:lnTo>
              <a:lnTo>
                <a:pt x="0" y="294528"/>
              </a:lnTo>
            </a:path>
          </a:pathLst>
        </a:custGeom>
        <a:noFill/>
        <a:ln w="9525" cap="flat" cmpd="sng" algn="ctr">
          <a:solidFill>
            <a:schemeClr val="accent5">
              <a:hueOff val="-5247578"/>
              <a:satOff val="35711"/>
              <a:lumOff val="15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61970" y="1286232"/>
        <a:ext cx="174631" cy="3251"/>
      </dsp:txXfrm>
    </dsp:sp>
    <dsp:sp modelId="{DC0EE1B8-8A2C-46A2-B357-D8DCD6E48F53}">
      <dsp:nvSpPr>
        <dsp:cNvPr id="0" name=""/>
        <dsp:cNvSpPr/>
      </dsp:nvSpPr>
      <dsp:spPr>
        <a:xfrm>
          <a:off x="3481215" y="294232"/>
          <a:ext cx="1413601" cy="848160"/>
        </a:xfrm>
        <a:prstGeom prst="rect">
          <a:avLst/>
        </a:prstGeom>
        <a:gradFill rotWithShape="0">
          <a:gsLst>
            <a:gs pos="0">
              <a:schemeClr val="accent5">
                <a:hueOff val="-4372982"/>
                <a:satOff val="29759"/>
                <a:lumOff val="131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4372982"/>
                <a:satOff val="29759"/>
                <a:lumOff val="131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4372982"/>
                <a:satOff val="29759"/>
                <a:lumOff val="131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Hardware Testing</a:t>
          </a:r>
        </a:p>
      </dsp:txBody>
      <dsp:txXfrm>
        <a:off x="3481215" y="294232"/>
        <a:ext cx="1413601" cy="848160"/>
      </dsp:txXfrm>
    </dsp:sp>
    <dsp:sp modelId="{93C554A7-4A1F-4DB7-9F73-0F198FE6B47C}">
      <dsp:nvSpPr>
        <dsp:cNvPr id="0" name=""/>
        <dsp:cNvSpPr/>
      </dsp:nvSpPr>
      <dsp:spPr>
        <a:xfrm>
          <a:off x="1415556" y="1845882"/>
          <a:ext cx="2945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528" y="45720"/>
              </a:lnTo>
            </a:path>
          </a:pathLst>
        </a:custGeom>
        <a:noFill/>
        <a:ln w="9525" cap="flat" cmpd="sng" algn="ctr">
          <a:solidFill>
            <a:schemeClr val="accent5">
              <a:hueOff val="-7871367"/>
              <a:satOff val="53566"/>
              <a:lumOff val="23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54692" y="1889976"/>
        <a:ext cx="16256" cy="3251"/>
      </dsp:txXfrm>
    </dsp:sp>
    <dsp:sp modelId="{331DCE5E-E605-4ED3-B7D4-86AD51228D04}">
      <dsp:nvSpPr>
        <dsp:cNvPr id="0" name=""/>
        <dsp:cNvSpPr/>
      </dsp:nvSpPr>
      <dsp:spPr>
        <a:xfrm>
          <a:off x="3755" y="1467522"/>
          <a:ext cx="1413601" cy="848160"/>
        </a:xfrm>
        <a:prstGeom prst="rect">
          <a:avLst/>
        </a:prstGeom>
        <a:gradFill rotWithShape="0">
          <a:gsLst>
            <a:gs pos="0">
              <a:schemeClr val="accent5">
                <a:hueOff val="-6559472"/>
                <a:satOff val="44638"/>
                <a:lumOff val="196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6559472"/>
                <a:satOff val="44638"/>
                <a:lumOff val="196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6559472"/>
                <a:satOff val="44638"/>
                <a:lumOff val="196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Hardware Integration</a:t>
          </a:r>
        </a:p>
      </dsp:txBody>
      <dsp:txXfrm>
        <a:off x="3755" y="1467522"/>
        <a:ext cx="1413601" cy="848160"/>
      </dsp:txXfrm>
    </dsp:sp>
    <dsp:sp modelId="{746E369F-B3BE-4467-A932-B0571DBFCE6D}">
      <dsp:nvSpPr>
        <dsp:cNvPr id="0" name=""/>
        <dsp:cNvSpPr/>
      </dsp:nvSpPr>
      <dsp:spPr>
        <a:xfrm>
          <a:off x="3154286" y="1845882"/>
          <a:ext cx="2945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528" y="45720"/>
              </a:lnTo>
            </a:path>
          </a:pathLst>
        </a:custGeom>
        <a:noFill/>
        <a:ln w="9525" cap="flat" cmpd="sng" algn="ctr">
          <a:solidFill>
            <a:schemeClr val="accent5">
              <a:hueOff val="-10495156"/>
              <a:satOff val="71422"/>
              <a:lumOff val="31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3422" y="1889976"/>
        <a:ext cx="16256" cy="3251"/>
      </dsp:txXfrm>
    </dsp:sp>
    <dsp:sp modelId="{5A7047DC-2C7C-45CC-8984-F002D3151A75}">
      <dsp:nvSpPr>
        <dsp:cNvPr id="0" name=""/>
        <dsp:cNvSpPr/>
      </dsp:nvSpPr>
      <dsp:spPr>
        <a:xfrm>
          <a:off x="1742485" y="1467522"/>
          <a:ext cx="1413601" cy="848160"/>
        </a:xfrm>
        <a:prstGeom prst="rect">
          <a:avLst/>
        </a:prstGeom>
        <a:gradFill rotWithShape="0">
          <a:gsLst>
            <a:gs pos="0">
              <a:schemeClr val="accent5">
                <a:hueOff val="-8745963"/>
                <a:satOff val="59518"/>
                <a:lumOff val="262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8745963"/>
                <a:satOff val="59518"/>
                <a:lumOff val="262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8745963"/>
                <a:satOff val="59518"/>
                <a:lumOff val="262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GUI Development</a:t>
          </a:r>
        </a:p>
      </dsp:txBody>
      <dsp:txXfrm>
        <a:off x="1742485" y="1467522"/>
        <a:ext cx="1413601" cy="848160"/>
      </dsp:txXfrm>
    </dsp:sp>
    <dsp:sp modelId="{1D9C42AA-1AF2-451E-B3D6-917F14C62F7F}">
      <dsp:nvSpPr>
        <dsp:cNvPr id="0" name=""/>
        <dsp:cNvSpPr/>
      </dsp:nvSpPr>
      <dsp:spPr>
        <a:xfrm>
          <a:off x="710556" y="2313882"/>
          <a:ext cx="3477459" cy="294528"/>
        </a:xfrm>
        <a:custGeom>
          <a:avLst/>
          <a:gdLst/>
          <a:ahLst/>
          <a:cxnLst/>
          <a:rect l="0" t="0" r="0" b="0"/>
          <a:pathLst>
            <a:path>
              <a:moveTo>
                <a:pt x="3477459" y="0"/>
              </a:moveTo>
              <a:lnTo>
                <a:pt x="3477459" y="164364"/>
              </a:lnTo>
              <a:lnTo>
                <a:pt x="0" y="164364"/>
              </a:lnTo>
              <a:lnTo>
                <a:pt x="0" y="294528"/>
              </a:lnTo>
            </a:path>
          </a:pathLst>
        </a:custGeom>
        <a:noFill/>
        <a:ln w="9525" cap="flat" cmpd="sng" algn="ctr">
          <a:solidFill>
            <a:schemeClr val="accent5">
              <a:hueOff val="-13118945"/>
              <a:satOff val="89277"/>
              <a:lumOff val="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61970" y="2459521"/>
        <a:ext cx="174631" cy="3251"/>
      </dsp:txXfrm>
    </dsp:sp>
    <dsp:sp modelId="{9A5C27CA-F05A-4954-8C26-CB39E18A6F82}">
      <dsp:nvSpPr>
        <dsp:cNvPr id="0" name=""/>
        <dsp:cNvSpPr/>
      </dsp:nvSpPr>
      <dsp:spPr>
        <a:xfrm>
          <a:off x="3481215" y="1467522"/>
          <a:ext cx="1413601" cy="848160"/>
        </a:xfrm>
        <a:prstGeom prst="rect">
          <a:avLst/>
        </a:prstGeom>
        <a:gradFill rotWithShape="0">
          <a:gsLst>
            <a:gs pos="0">
              <a:schemeClr val="accent5">
                <a:hueOff val="-10932454"/>
                <a:satOff val="74397"/>
                <a:lumOff val="327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10932454"/>
                <a:satOff val="74397"/>
                <a:lumOff val="327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10932454"/>
                <a:satOff val="74397"/>
                <a:lumOff val="327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Wi-Fi interface</a:t>
          </a:r>
        </a:p>
      </dsp:txBody>
      <dsp:txXfrm>
        <a:off x="3481215" y="1467522"/>
        <a:ext cx="1413601" cy="848160"/>
      </dsp:txXfrm>
    </dsp:sp>
    <dsp:sp modelId="{FB0919D7-F08F-49B0-8C6A-08FBA617CF75}">
      <dsp:nvSpPr>
        <dsp:cNvPr id="0" name=""/>
        <dsp:cNvSpPr/>
      </dsp:nvSpPr>
      <dsp:spPr>
        <a:xfrm>
          <a:off x="3755" y="2640811"/>
          <a:ext cx="1413601" cy="848160"/>
        </a:xfrm>
        <a:prstGeom prst="rect">
          <a:avLst/>
        </a:prstGeom>
        <a:gradFill rotWithShape="0">
          <a:gsLst>
            <a:gs pos="0">
              <a:schemeClr val="accent5">
                <a:hueOff val="-13118945"/>
                <a:satOff val="89277"/>
                <a:lumOff val="393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13118945"/>
                <a:satOff val="89277"/>
                <a:lumOff val="393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13118945"/>
                <a:satOff val="89277"/>
                <a:lumOff val="393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Full Integration</a:t>
          </a:r>
        </a:p>
      </dsp:txBody>
      <dsp:txXfrm>
        <a:off x="3755" y="2640811"/>
        <a:ext cx="1413601" cy="84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6F171-FAF6-4B93-BE14-B5443E998C44}">
      <dsp:nvSpPr>
        <dsp:cNvPr id="0" name=""/>
        <dsp:cNvSpPr/>
      </dsp:nvSpPr>
      <dsp:spPr>
        <a:xfrm>
          <a:off x="1468243" y="1691"/>
          <a:ext cx="1300567" cy="629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Simulation</a:t>
          </a:r>
        </a:p>
      </dsp:txBody>
      <dsp:txXfrm>
        <a:off x="1486677" y="20125"/>
        <a:ext cx="1263699" cy="592518"/>
      </dsp:txXfrm>
    </dsp:sp>
    <dsp:sp modelId="{A51A49F4-6C7A-4E05-9318-D188A0842ECD}">
      <dsp:nvSpPr>
        <dsp:cNvPr id="0" name=""/>
        <dsp:cNvSpPr/>
      </dsp:nvSpPr>
      <dsp:spPr>
        <a:xfrm rot="5400000">
          <a:off x="2000517" y="646812"/>
          <a:ext cx="236019" cy="283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033560" y="670414"/>
        <a:ext cx="169933" cy="165213"/>
      </dsp:txXfrm>
    </dsp:sp>
    <dsp:sp modelId="{7E26EBF9-8DE4-4C5C-8B23-9F870BA2B39D}">
      <dsp:nvSpPr>
        <dsp:cNvPr id="0" name=""/>
        <dsp:cNvSpPr/>
      </dsp:nvSpPr>
      <dsp:spPr>
        <a:xfrm>
          <a:off x="1468243" y="945770"/>
          <a:ext cx="1300567" cy="629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514299"/>
                <a:satOff val="-1731"/>
                <a:lumOff val="6143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3514299"/>
                <a:satOff val="-1731"/>
                <a:lumOff val="6143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3514299"/>
                <a:satOff val="-1731"/>
                <a:lumOff val="6143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Breadboard</a:t>
          </a:r>
        </a:p>
      </dsp:txBody>
      <dsp:txXfrm>
        <a:off x="1486677" y="964204"/>
        <a:ext cx="1263699" cy="592518"/>
      </dsp:txXfrm>
    </dsp:sp>
    <dsp:sp modelId="{0870DC5D-EA14-4FAB-846D-377076749B22}">
      <dsp:nvSpPr>
        <dsp:cNvPr id="0" name=""/>
        <dsp:cNvSpPr/>
      </dsp:nvSpPr>
      <dsp:spPr>
        <a:xfrm rot="5400000">
          <a:off x="2000517" y="1590891"/>
          <a:ext cx="236019" cy="283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271449"/>
            <a:satOff val="-2597"/>
            <a:lumOff val="9215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033560" y="1614493"/>
        <a:ext cx="169933" cy="165213"/>
      </dsp:txXfrm>
    </dsp:sp>
    <dsp:sp modelId="{EF52946F-5F98-453C-B99D-B526A8CF62A7}">
      <dsp:nvSpPr>
        <dsp:cNvPr id="0" name=""/>
        <dsp:cNvSpPr/>
      </dsp:nvSpPr>
      <dsp:spPr>
        <a:xfrm>
          <a:off x="1468243" y="1889850"/>
          <a:ext cx="1300567" cy="629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028598"/>
                <a:satOff val="-3462"/>
                <a:lumOff val="12287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7028598"/>
                <a:satOff val="-3462"/>
                <a:lumOff val="12287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7028598"/>
                <a:satOff val="-3462"/>
                <a:lumOff val="12287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PERF Board</a:t>
          </a:r>
        </a:p>
      </dsp:txBody>
      <dsp:txXfrm>
        <a:off x="1486677" y="1908284"/>
        <a:ext cx="1263699" cy="592518"/>
      </dsp:txXfrm>
    </dsp:sp>
    <dsp:sp modelId="{3DAD8D07-CAE4-467D-AA68-374D95C5769A}">
      <dsp:nvSpPr>
        <dsp:cNvPr id="0" name=""/>
        <dsp:cNvSpPr/>
      </dsp:nvSpPr>
      <dsp:spPr>
        <a:xfrm rot="5400000">
          <a:off x="2000517" y="2534970"/>
          <a:ext cx="236019" cy="283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033560" y="2558572"/>
        <a:ext cx="169933" cy="165213"/>
      </dsp:txXfrm>
    </dsp:sp>
    <dsp:sp modelId="{2C56A712-BA59-45DE-839E-0BB1D0F0A19A}">
      <dsp:nvSpPr>
        <dsp:cNvPr id="0" name=""/>
        <dsp:cNvSpPr/>
      </dsp:nvSpPr>
      <dsp:spPr>
        <a:xfrm>
          <a:off x="1468243" y="2833929"/>
          <a:ext cx="1300567" cy="629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542897"/>
                <a:satOff val="-5193"/>
                <a:lumOff val="1843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10542897"/>
                <a:satOff val="-5193"/>
                <a:lumOff val="1843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10542897"/>
                <a:satOff val="-5193"/>
                <a:lumOff val="1843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PCB</a:t>
          </a:r>
        </a:p>
      </dsp:txBody>
      <dsp:txXfrm>
        <a:off x="1486677" y="2852363"/>
        <a:ext cx="1263699" cy="5925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64CA5-C094-4F79-BBDC-FCE006E0B037}">
      <dsp:nvSpPr>
        <dsp:cNvPr id="0" name=""/>
        <dsp:cNvSpPr/>
      </dsp:nvSpPr>
      <dsp:spPr>
        <a:xfrm>
          <a:off x="1230" y="0"/>
          <a:ext cx="2518001" cy="92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Meets validation and verification requirements</a:t>
          </a:r>
        </a:p>
      </dsp:txBody>
      <dsp:txXfrm>
        <a:off x="28404" y="27174"/>
        <a:ext cx="2463653" cy="873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1A2F-B83C-43CE-ACDF-7CF7C7FBB096}" type="datetimeFigureOut">
              <a:rPr lang="en-US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4CD22-7F33-48ED-997B-6CCBDBAA64B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Talking: Travis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4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Eric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9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Paco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Paco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Paco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1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Tim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81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Tim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2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Tim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4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Tim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8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CD22-7F33-48ED-997B-6CCBDBAA64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9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Tim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Travis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2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 Tim</a:t>
            </a:r>
            <a:endParaRPr lang="en-US" b="1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2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Blake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Travis</a:t>
            </a:r>
            <a:endParaRPr lang="en-US" b="1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 Blake</a:t>
            </a:r>
            <a:endParaRPr lang="en-US" b="1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Blake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Eric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>
              <a:cs typeface="+mn-lt"/>
            </a:endParaRPr>
          </a:p>
          <a:p>
            <a:r>
              <a:rPr lang="en-US" b="1">
                <a:cs typeface="+mn-lt"/>
              </a:rPr>
              <a:t>All depends on the musician.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Eric</a:t>
            </a:r>
            <a:r>
              <a:rPr lang="en-US" b="1">
                <a:cs typeface="+mn-lt"/>
              </a:rPr>
              <a:t/>
            </a:r>
            <a:br>
              <a:rPr lang="en-US" b="1">
                <a:cs typeface="+mn-lt"/>
              </a:rPr>
            </a:b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Talking: Eric</a:t>
            </a:r>
          </a:p>
          <a:p>
            <a:endParaRPr lang="en-US" b="1">
              <a:cs typeface="+mn-lt"/>
            </a:endParaRPr>
          </a:p>
          <a:p>
            <a:r>
              <a:rPr lang="en-US" b="1" err="1">
                <a:cs typeface="+mn-lt"/>
              </a:rPr>
              <a:t>Modbay</a:t>
            </a:r>
            <a:r>
              <a:rPr lang="en-US" b="1">
                <a:cs typeface="+mn-lt"/>
              </a:rPr>
              <a:t> and Oscillator PCBs were not used due to some faults in the design. Analog </a:t>
            </a:r>
            <a:r>
              <a:rPr lang="en-US" b="1" err="1">
                <a:cs typeface="+mn-lt"/>
              </a:rPr>
              <a:t>Modbay</a:t>
            </a:r>
            <a:r>
              <a:rPr lang="en-US" b="1">
                <a:cs typeface="+mn-lt"/>
              </a:rPr>
              <a:t> was used instead, and Oscillators were implemented on bread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CD22-7F33-48ED-997B-6CCBDBAA64B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0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2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1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6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6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463256-2874-4AB8-BE2C-9DE89C4A7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78A10-9FA1-43BD-9125-BEF5DB4D6D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en-US" sz="4200" b="1"/>
              <a:t>Sound Effect Devices for Musicians:</a:t>
            </a:r>
            <a:br>
              <a:rPr lang="en-US" sz="4200" b="1"/>
            </a:br>
            <a:r>
              <a:rPr lang="en-US" sz="4200" b="1"/>
              <a:t>Synthesizer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52004"/>
            <a:ext cx="9144000" cy="998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1600" b="1" cap="all"/>
              <a:t>Team: </a:t>
            </a:r>
            <a:r>
              <a:rPr lang="en-US" sz="1600" cap="all"/>
              <a:t>sdmay19-32</a:t>
            </a:r>
            <a:endParaRPr lang="en-US" sz="1600"/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1600" b="1" cap="all"/>
              <a:t>Members</a:t>
            </a:r>
            <a:r>
              <a:rPr lang="en-US" sz="1600" cap="all"/>
              <a:t>: Francisco Alegria, </a:t>
            </a:r>
            <a:endParaRPr lang="en-US" sz="1600"/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1600" cap="all"/>
              <a:t>Blake Beyer, Timothy Day, Eric Fischer, &amp; Travis Gillham</a:t>
            </a:r>
            <a:br>
              <a:rPr lang="en-US" sz="1600" cap="all"/>
            </a:br>
            <a:r>
              <a:rPr lang="en-US" sz="1600" b="1" cap="all"/>
              <a:t>Advisors/Clients</a:t>
            </a:r>
            <a:r>
              <a:rPr lang="en-US" sz="1600" cap="all"/>
              <a:t>: Dr. </a:t>
            </a:r>
            <a:r>
              <a:rPr lang="en-US" sz="1600" cap="all" err="1"/>
              <a:t>Degang</a:t>
            </a:r>
            <a:r>
              <a:rPr lang="en-US" sz="1600" cap="all"/>
              <a:t> Chen &amp; Dr. Randy Geiger</a:t>
            </a:r>
            <a:endParaRPr lang="en-US" sz="1600"/>
          </a:p>
          <a:p>
            <a:endParaRPr lang="en-US" sz="1300"/>
          </a:p>
        </p:txBody>
      </p:sp>
      <p:pic>
        <p:nvPicPr>
          <p:cNvPr id="7" name="Graphic 4" descr="Music notation">
            <a:extLst>
              <a:ext uri="{FF2B5EF4-FFF2-40B4-BE49-F238E27FC236}">
                <a16:creationId xmlns:a16="http://schemas.microsoft.com/office/drawing/2014/main" id="{7E1C7D4A-338C-4DD9-A073-A592057D2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84915" y="127000"/>
            <a:ext cx="3222170" cy="32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E042-6EBC-4CC8-897D-F5665930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0528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Design</a:t>
            </a:r>
          </a:p>
        </p:txBody>
      </p:sp>
      <p:pic>
        <p:nvPicPr>
          <p:cNvPr id="6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05A54C2-0912-45EB-831A-176E1592F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611" y="2579897"/>
            <a:ext cx="6082989" cy="3470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B6E73-3549-4359-904E-7B61F3A3AF35}"/>
              </a:ext>
            </a:extLst>
          </p:cNvPr>
          <p:cNvSpPr txBox="1"/>
          <p:nvPr/>
        </p:nvSpPr>
        <p:spPr>
          <a:xfrm>
            <a:off x="4514086" y="1918258"/>
            <a:ext cx="316598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Functional Decomposition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70263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58A3-7770-4E4D-ABB0-FC6FA93C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000D-A337-41CA-A5CF-A488047A1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26" y="1860955"/>
            <a:ext cx="6159934" cy="485938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ADSR:</a:t>
            </a:r>
          </a:p>
          <a:p>
            <a:r>
              <a:rPr lang="en-US" dirty="0"/>
              <a:t>Applies envelope to output signal with the attack, decay, sustain, and release phases. </a:t>
            </a:r>
          </a:p>
          <a:p>
            <a:pPr marL="0" indent="0">
              <a:buNone/>
            </a:pPr>
            <a:r>
              <a:rPr lang="en-US" dirty="0"/>
              <a:t>Filter: </a:t>
            </a:r>
          </a:p>
          <a:p>
            <a:r>
              <a:rPr lang="en-US" dirty="0"/>
              <a:t>User selects passbands. </a:t>
            </a:r>
          </a:p>
          <a:p>
            <a:pPr marL="0" indent="0">
              <a:buNone/>
            </a:pPr>
            <a:r>
              <a:rPr lang="en-US" dirty="0"/>
              <a:t>Low Frequency Oscillator (LFO): </a:t>
            </a:r>
            <a:endParaRPr lang="en-US"/>
          </a:p>
          <a:p>
            <a:r>
              <a:rPr lang="en-US" dirty="0"/>
              <a:t>Sub audible oscillator for frequency modulation. </a:t>
            </a:r>
          </a:p>
          <a:p>
            <a:pPr marL="0" indent="0">
              <a:buNone/>
            </a:pPr>
            <a:r>
              <a:rPr lang="en-US" dirty="0"/>
              <a:t>Mixer: </a:t>
            </a:r>
          </a:p>
          <a:p>
            <a:r>
              <a:rPr lang="en-US" dirty="0"/>
              <a:t>User selects attenuation for every input. </a:t>
            </a:r>
          </a:p>
          <a:p>
            <a:pPr marL="0" indent="0">
              <a:buNone/>
            </a:pPr>
            <a:r>
              <a:rPr lang="en-US" dirty="0"/>
              <a:t>Noise:</a:t>
            </a:r>
          </a:p>
          <a:p>
            <a:r>
              <a:rPr lang="en-US" dirty="0"/>
              <a:t> Generates a white noise output.</a:t>
            </a:r>
            <a:endParaRPr lang="en-US"/>
          </a:p>
          <a:p>
            <a:pPr marL="0" indent="0">
              <a:buNone/>
            </a:pPr>
            <a:r>
              <a:rPr lang="en-US" dirty="0"/>
              <a:t>Oscillator: </a:t>
            </a:r>
          </a:p>
          <a:p>
            <a:r>
              <a:rPr lang="en-US" dirty="0"/>
              <a:t>User selects generation of a sine, triangle, pulse, or saw output and a pitch offset.</a:t>
            </a:r>
          </a:p>
          <a:p>
            <a:pPr marL="0" indent="0">
              <a:buNone/>
            </a:pPr>
            <a:r>
              <a:rPr lang="en-US" dirty="0"/>
              <a:t>Output Amplifier: </a:t>
            </a:r>
          </a:p>
          <a:p>
            <a:r>
              <a:rPr lang="en-US" dirty="0"/>
              <a:t>Controls output volume level.</a:t>
            </a:r>
          </a:p>
        </p:txBody>
      </p:sp>
      <p:pic>
        <p:nvPicPr>
          <p:cNvPr id="5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0489E25-83FE-4AF0-9DE5-217BA78B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627" y="2488398"/>
            <a:ext cx="5352796" cy="346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801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INTERFACE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CFDEB-B585-4EF5-A0F5-587F88B9CB48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DA189-4216-4534-8752-452C2660D48F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90B32-04BE-4FF4-A5D4-FD1798969D68}"/>
              </a:ext>
            </a:extLst>
          </p:cNvPr>
          <p:cNvSpPr txBox="1"/>
          <p:nvPr/>
        </p:nvSpPr>
        <p:spPr>
          <a:xfrm>
            <a:off x="50800" y="2010229"/>
            <a:ext cx="4499428" cy="38020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Used to control all the synthesis modules as one complete system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Uses TouchOSC application for mobile devices; iPads, iPhones, and Android phones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Open Sound Control protocol to communicate via the Wi-Fi transceiver with the onboard microcontroller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The UI application also allows the user to instantly switch between multiple interfaces that are preloaded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/>
          </a:p>
        </p:txBody>
      </p:sp>
      <p:pic>
        <p:nvPicPr>
          <p:cNvPr id="3" name="Picture 3" descr="Screen of a cell phone&#10;&#10;Description generated with high confidence">
            <a:extLst>
              <a:ext uri="{FF2B5EF4-FFF2-40B4-BE49-F238E27FC236}">
                <a16:creationId xmlns:a16="http://schemas.microsoft.com/office/drawing/2014/main" id="{AF6544B4-D66A-4251-9032-4E080E6B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11" y="844273"/>
            <a:ext cx="6605219" cy="49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EDADADF-6C67-431B-B2C4-1DE202433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05" y="420449"/>
            <a:ext cx="8970879" cy="59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MICROCONTROLLERs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CFDEB-B585-4EF5-A0F5-587F88B9CB48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DA189-4216-4534-8752-452C2660D48F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90B32-04BE-4FF4-A5D4-FD1798969D68}"/>
              </a:ext>
            </a:extLst>
          </p:cNvPr>
          <p:cNvSpPr txBox="1"/>
          <p:nvPr/>
        </p:nvSpPr>
        <p:spPr>
          <a:xfrm>
            <a:off x="50800" y="2010229"/>
            <a:ext cx="4499428" cy="36061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ARDUINO MEGA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Takes the data received from our interface and process it to set the internal control values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Sends data back to the interface to provide the user with feedback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Interprets the OSC data and communicates with the required components using the I2C protocol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Wi-Fi internet development board</a:t>
            </a:r>
          </a:p>
          <a:p>
            <a:endParaRPr lang="en-US"/>
          </a:p>
        </p:txBody>
      </p:sp>
      <p:pic>
        <p:nvPicPr>
          <p:cNvPr id="20" name="Picture 20" descr="A circuit board&#10;&#10;Description generated with very high confidence">
            <a:extLst>
              <a:ext uri="{FF2B5EF4-FFF2-40B4-BE49-F238E27FC236}">
                <a16:creationId xmlns:a16="http://schemas.microsoft.com/office/drawing/2014/main" id="{9AD3E52F-16F0-48B6-A708-C8F7F5BD8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411" y="-484777"/>
            <a:ext cx="4917440" cy="4917440"/>
          </a:xfrm>
          <a:prstGeom prst="rect">
            <a:avLst/>
          </a:prstGeom>
        </p:spPr>
      </p:pic>
      <p:pic>
        <p:nvPicPr>
          <p:cNvPr id="3" name="Picture 3" descr="A circuit board&#10;&#10;Description generated with very high confidence">
            <a:extLst>
              <a:ext uri="{FF2B5EF4-FFF2-40B4-BE49-F238E27FC236}">
                <a16:creationId xmlns:a16="http://schemas.microsoft.com/office/drawing/2014/main" id="{3D1F3781-0809-4251-BFCC-A907ADE21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414079" y="2817587"/>
            <a:ext cx="2690585" cy="39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Housing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CFDEB-B585-4EF5-A0F5-587F88B9CB48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DA189-4216-4534-8752-452C2660D48F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90B32-04BE-4FF4-A5D4-FD1798969D68}"/>
              </a:ext>
            </a:extLst>
          </p:cNvPr>
          <p:cNvSpPr txBox="1"/>
          <p:nvPr/>
        </p:nvSpPr>
        <p:spPr>
          <a:xfrm>
            <a:off x="50800" y="2010229"/>
            <a:ext cx="4499428" cy="34830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,Sans-Serif"/>
              <a:buChar char="•"/>
            </a:pPr>
            <a:r>
              <a:rPr lang="en-US">
                <a:solidFill>
                  <a:schemeClr val="bg1"/>
                </a:solidFill>
              </a:rPr>
              <a:t>Gives user access to connect power rails and output speaker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,Sans-Serif"/>
              <a:buChar char="•"/>
            </a:pPr>
            <a:r>
              <a:rPr lang="en-US">
                <a:solidFill>
                  <a:schemeClr val="bg1"/>
                </a:solidFill>
              </a:rPr>
              <a:t>Display shows the finished PCB designs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,Sans-Serif"/>
              <a:buChar char="•"/>
            </a:pPr>
            <a:r>
              <a:rPr lang="en-US">
                <a:solidFill>
                  <a:schemeClr val="bg1"/>
                </a:solidFill>
              </a:rPr>
              <a:t>False floor covers breadboards for oscillators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,Sans-Serif"/>
              <a:buChar char="•"/>
            </a:pPr>
            <a:r>
              <a:rPr lang="en-US">
                <a:solidFill>
                  <a:schemeClr val="bg1"/>
                </a:solidFill>
              </a:rPr>
              <a:t>The separated floors assist with wire management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,Sans-Serif"/>
              <a:buChar char="•"/>
            </a:pPr>
            <a:r>
              <a:rPr lang="en-US">
                <a:solidFill>
                  <a:schemeClr val="bg1"/>
                </a:solidFill>
              </a:rPr>
              <a:t>Wood was selected as it doesn't block Wi-Fi signals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98" y="107256"/>
            <a:ext cx="3826903" cy="67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8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129D-4F3F-4800-AA80-AA07372C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00668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Process &amp; Validation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C5C5E141-E802-4954-91D7-246E0C1A0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208898"/>
              </p:ext>
            </p:extLst>
          </p:nvPr>
        </p:nvGraphicFramePr>
        <p:xfrm>
          <a:off x="485671" y="2270087"/>
          <a:ext cx="4898572" cy="378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58" name="Diagram 1658">
            <a:extLst>
              <a:ext uri="{FF2B5EF4-FFF2-40B4-BE49-F238E27FC236}">
                <a16:creationId xmlns:a16="http://schemas.microsoft.com/office/drawing/2014/main" id="{5F7B8803-2864-4BAA-BE35-376F0ABB6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67294"/>
              </p:ext>
            </p:extLst>
          </p:nvPr>
        </p:nvGraphicFramePr>
        <p:xfrm>
          <a:off x="5384242" y="2362200"/>
          <a:ext cx="4237055" cy="346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70" name="Diagram 2078">
            <a:extLst>
              <a:ext uri="{FF2B5EF4-FFF2-40B4-BE49-F238E27FC236}">
                <a16:creationId xmlns:a16="http://schemas.microsoft.com/office/drawing/2014/main" id="{928655B9-7C9B-48DC-9429-30F74C42E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862032"/>
              </p:ext>
            </p:extLst>
          </p:nvPr>
        </p:nvGraphicFramePr>
        <p:xfrm>
          <a:off x="9060263" y="3576375"/>
          <a:ext cx="2520463" cy="92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777" name="Straight Arrow Connector 2776">
            <a:extLst>
              <a:ext uri="{FF2B5EF4-FFF2-40B4-BE49-F238E27FC236}">
                <a16:creationId xmlns:a16="http://schemas.microsoft.com/office/drawing/2014/main" id="{7AD319C9-3B38-4E24-96D6-27C484746C40}"/>
              </a:ext>
            </a:extLst>
          </p:cNvPr>
          <p:cNvCxnSpPr/>
          <p:nvPr/>
        </p:nvCxnSpPr>
        <p:spPr>
          <a:xfrm>
            <a:off x="5414389" y="3442015"/>
            <a:ext cx="1433044" cy="236742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78" name="Straight Arrow Connector 2777">
            <a:extLst>
              <a:ext uri="{FF2B5EF4-FFF2-40B4-BE49-F238E27FC236}">
                <a16:creationId xmlns:a16="http://schemas.microsoft.com/office/drawing/2014/main" id="{388A53FE-9C28-4352-942C-1207B4AAC181}"/>
              </a:ext>
            </a:extLst>
          </p:cNvPr>
          <p:cNvCxnSpPr/>
          <p:nvPr/>
        </p:nvCxnSpPr>
        <p:spPr>
          <a:xfrm flipV="1">
            <a:off x="5388636" y="2386308"/>
            <a:ext cx="1477608" cy="19336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88" name="Straight Arrow Connector 2787">
            <a:extLst>
              <a:ext uri="{FF2B5EF4-FFF2-40B4-BE49-F238E27FC236}">
                <a16:creationId xmlns:a16="http://schemas.microsoft.com/office/drawing/2014/main" id="{9D3B796A-A11E-4B87-8DCB-36C85DDCE3A5}"/>
              </a:ext>
            </a:extLst>
          </p:cNvPr>
          <p:cNvCxnSpPr/>
          <p:nvPr/>
        </p:nvCxnSpPr>
        <p:spPr>
          <a:xfrm>
            <a:off x="8212642" y="2656741"/>
            <a:ext cx="1917560" cy="0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1" name="Straight Arrow Connector 2790">
            <a:extLst>
              <a:ext uri="{FF2B5EF4-FFF2-40B4-BE49-F238E27FC236}">
                <a16:creationId xmlns:a16="http://schemas.microsoft.com/office/drawing/2014/main" id="{AEEDA283-3479-40D7-827C-5A811090C2BA}"/>
              </a:ext>
            </a:extLst>
          </p:cNvPr>
          <p:cNvCxnSpPr>
            <a:cxnSpLocks/>
          </p:cNvCxnSpPr>
          <p:nvPr/>
        </p:nvCxnSpPr>
        <p:spPr>
          <a:xfrm>
            <a:off x="8212641" y="5512147"/>
            <a:ext cx="1917560" cy="0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1" name="Straight Arrow Connector 2840">
            <a:extLst>
              <a:ext uri="{FF2B5EF4-FFF2-40B4-BE49-F238E27FC236}">
                <a16:creationId xmlns:a16="http://schemas.microsoft.com/office/drawing/2014/main" id="{1E9797F3-1E34-4013-BC50-86A61DE964F1}"/>
              </a:ext>
            </a:extLst>
          </p:cNvPr>
          <p:cNvCxnSpPr/>
          <p:nvPr/>
        </p:nvCxnSpPr>
        <p:spPr>
          <a:xfrm flipV="1">
            <a:off x="8212991" y="3788509"/>
            <a:ext cx="841132" cy="3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2" name="Straight Arrow Connector 2841">
            <a:extLst>
              <a:ext uri="{FF2B5EF4-FFF2-40B4-BE49-F238E27FC236}">
                <a16:creationId xmlns:a16="http://schemas.microsoft.com/office/drawing/2014/main" id="{C77A2281-6A64-47CA-9D05-0336148C80F5}"/>
              </a:ext>
            </a:extLst>
          </p:cNvPr>
          <p:cNvCxnSpPr>
            <a:cxnSpLocks/>
          </p:cNvCxnSpPr>
          <p:nvPr/>
        </p:nvCxnSpPr>
        <p:spPr>
          <a:xfrm flipV="1">
            <a:off x="8212990" y="4364893"/>
            <a:ext cx="841132" cy="3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3" name="Straight Arrow Connector 2842">
            <a:extLst>
              <a:ext uri="{FF2B5EF4-FFF2-40B4-BE49-F238E27FC236}">
                <a16:creationId xmlns:a16="http://schemas.microsoft.com/office/drawing/2014/main" id="{4FD7FA32-4975-4B1B-B0C4-77EC78240EB8}"/>
              </a:ext>
            </a:extLst>
          </p:cNvPr>
          <p:cNvCxnSpPr/>
          <p:nvPr/>
        </p:nvCxnSpPr>
        <p:spPr>
          <a:xfrm>
            <a:off x="10128983" y="2655521"/>
            <a:ext cx="10747" cy="919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4" name="Straight Arrow Connector 2843">
            <a:extLst>
              <a:ext uri="{FF2B5EF4-FFF2-40B4-BE49-F238E27FC236}">
                <a16:creationId xmlns:a16="http://schemas.microsoft.com/office/drawing/2014/main" id="{65D638DC-F860-4D3F-A7BA-92BE8CBCFCD9}"/>
              </a:ext>
            </a:extLst>
          </p:cNvPr>
          <p:cNvCxnSpPr/>
          <p:nvPr/>
        </p:nvCxnSpPr>
        <p:spPr>
          <a:xfrm flipH="1" flipV="1">
            <a:off x="10096990" y="4523642"/>
            <a:ext cx="13676" cy="9857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Test </a:t>
            </a:r>
            <a:r>
              <a:rPr lang="en-US" dirty="0" err="1">
                <a:solidFill>
                  <a:schemeClr val="tx2"/>
                </a:solidFill>
              </a:rPr>
              <a:t>CAse</a:t>
            </a:r>
            <a:r>
              <a:rPr lang="en-US" dirty="0">
                <a:solidFill>
                  <a:schemeClr val="tx2"/>
                </a:solidFill>
              </a:rPr>
              <a:t> Validation</a:t>
            </a:r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CFDEB-B585-4EF5-A0F5-587F88B9CB48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DA189-4216-4534-8752-452C2660D48F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90B32-04BE-4FF4-A5D4-FD1798969D68}"/>
              </a:ext>
            </a:extLst>
          </p:cNvPr>
          <p:cNvSpPr txBox="1"/>
          <p:nvPr/>
        </p:nvSpPr>
        <p:spPr>
          <a:xfrm>
            <a:off x="50800" y="2010229"/>
            <a:ext cx="4499428" cy="59164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</a:rPr>
              <a:t>Noise Generator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Amplifies Avalanche breakdown of BJT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solidFill>
                  <a:srgbClr val="FFFFFF"/>
                </a:solidFill>
              </a:rPr>
              <a:t>Validation Requirements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Voltage Output is 500mVrms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Voltage output is randomly distributed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Power Spectral Density distribution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Mean &amp; Standard deviation equal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Gaussian Distribution 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Audible Output that sounds like noise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851DBA8-CB44-4CF6-B91F-A35B6337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7618" y="541484"/>
            <a:ext cx="6915615" cy="276201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3AE0998-3784-48DA-83B1-D8DB9588D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057" y="3473533"/>
            <a:ext cx="6980663" cy="26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54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03AD-ED73-4FCF-B58A-99F0BD68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2600"/>
              <a:t>In today's world musicians can be put in a difficult spot with high cost of equipment. To address this challenge we set out to:</a:t>
            </a:r>
          </a:p>
          <a:p>
            <a:pPr marL="685800" lvl="1" indent="-457200">
              <a:buAutoNum type="arabicPeriod"/>
            </a:pPr>
            <a:r>
              <a:rPr lang="en-US" sz="2600"/>
              <a:t>Create a state-of-the-art synthesizer for an affordable amount</a:t>
            </a:r>
          </a:p>
          <a:p>
            <a:pPr marL="685800" lvl="1" indent="-457200">
              <a:buAutoNum type="arabicPeriod"/>
            </a:pPr>
            <a:r>
              <a:rPr lang="en-US" sz="2600"/>
              <a:t>Strive for major functionalities of a synthesizer</a:t>
            </a:r>
          </a:p>
          <a:p>
            <a:pPr marL="685800" lvl="1" indent="-457200">
              <a:buAutoNum type="arabicPeriod"/>
            </a:pPr>
            <a:r>
              <a:rPr lang="en-US" sz="2600"/>
              <a:t>Develop a graphical user-interface that wirelessly controls the system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4721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Device Functionality</a:t>
            </a:r>
          </a:p>
        </p:txBody>
      </p:sp>
      <p:pic>
        <p:nvPicPr>
          <p:cNvPr id="4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D108967-0B0B-4EDC-BC2D-068589957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7" y="2326017"/>
            <a:ext cx="5352796" cy="346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Screen of a cell phone&#10;&#10;Description generated with high confidence">
            <a:extLst>
              <a:ext uri="{FF2B5EF4-FFF2-40B4-BE49-F238E27FC236}">
                <a16:creationId xmlns:a16="http://schemas.microsoft.com/office/drawing/2014/main" id="{AF6544B4-D66A-4251-9032-4E080E6B8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21" y="1920462"/>
            <a:ext cx="6284377" cy="472678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917031" y="3562351"/>
            <a:ext cx="678657" cy="438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17031" y="3562351"/>
            <a:ext cx="678657" cy="438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3554" y="4246197"/>
            <a:ext cx="678657" cy="438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554" y="4246197"/>
            <a:ext cx="678657" cy="438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05650" y="2641600"/>
            <a:ext cx="755212" cy="3907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499969" y="2227555"/>
            <a:ext cx="1238739" cy="2124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379811" y="2227555"/>
            <a:ext cx="1358898" cy="2124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425375" y="2586892"/>
            <a:ext cx="862338" cy="3931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63181CF-B7C6-4E43-A8E6-A802954E1A1B}"/>
              </a:ext>
            </a:extLst>
          </p:cNvPr>
          <p:cNvSpPr txBox="1"/>
          <p:nvPr/>
        </p:nvSpPr>
        <p:spPr>
          <a:xfrm>
            <a:off x="3922295" y="3009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5" name="Picture 6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4858C146-3753-4153-82B7-507A4ABC8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590" y="4344132"/>
            <a:ext cx="735414" cy="464109"/>
          </a:xfrm>
          <a:prstGeom prst="rect">
            <a:avLst/>
          </a:prstGeom>
        </p:spPr>
      </p:pic>
      <p:pic>
        <p:nvPicPr>
          <p:cNvPr id="9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02DA6FB4-7593-4023-95A9-6FBE5B631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577" y="2551026"/>
            <a:ext cx="749859" cy="49990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421123" y="2584869"/>
            <a:ext cx="678657" cy="438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21123" y="2576496"/>
            <a:ext cx="678657" cy="438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86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03AD-ED73-4FCF-B58A-99F0BD68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were successful in creating a functional synthesizer from our own design </a:t>
            </a:r>
          </a:p>
          <a:p>
            <a:r>
              <a:rPr lang="en-US"/>
              <a:t>Some objectives where not reached</a:t>
            </a:r>
          </a:p>
          <a:p>
            <a:r>
              <a:rPr lang="en-US"/>
              <a:t>Learned numerous lessons along the way</a:t>
            </a:r>
          </a:p>
          <a:p>
            <a:pPr lvl="1"/>
            <a:r>
              <a:rPr lang="en-US"/>
              <a:t>Diverse majors should be involved</a:t>
            </a:r>
          </a:p>
          <a:p>
            <a:pPr lvl="1"/>
            <a:r>
              <a:rPr lang="en-US"/>
              <a:t>Development of a circuit design from start to finish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1665-CB0E-4E0D-8050-4B49DC36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73851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E301-14F7-490C-B0DE-F1AC82B0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438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97DD-6B3F-44C1-A3A8-512B030D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/>
              <a:t>Solution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5A0FCD-9F5A-4FB1-8FD7-6295772C5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029140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777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03AD-ED73-4FCF-B58A-99F0BD68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All modules function as expected</a:t>
            </a:r>
          </a:p>
          <a:p>
            <a:r>
              <a:rPr lang="en-US" sz="2800"/>
              <a:t>Interface changes with modifications to modules</a:t>
            </a:r>
          </a:p>
          <a:p>
            <a:r>
              <a:rPr lang="en-US" sz="2800"/>
              <a:t>Signal integrity is not degraded across the system 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/>
              <a:t>Non-Functional Requirements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61406C7A-641F-4992-85E1-E10502852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566030"/>
              </p:ext>
            </p:extLst>
          </p:nvPr>
        </p:nvGraphicFramePr>
        <p:xfrm>
          <a:off x="879475" y="2076545"/>
          <a:ext cx="10421938" cy="374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58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F25F-8714-4FEA-AF17-03E05369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en-US"/>
              <a:t>Market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76E12B-7145-4077-AA29-C645C04A8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4" y="2128911"/>
            <a:ext cx="9784080" cy="38823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/>
              <a:t>Analog Synthesizers</a:t>
            </a:r>
            <a:endParaRPr lang="en-US"/>
          </a:p>
          <a:p>
            <a:pPr lvl="1"/>
            <a:r>
              <a:rPr lang="en-US"/>
              <a:t>Bass Station 2 by Novation; Analog voice with digital controls </a:t>
            </a:r>
            <a:r>
              <a:rPr lang="en-US" b="1"/>
              <a:t>$439</a:t>
            </a:r>
            <a:endParaRPr lang="en-US"/>
          </a:p>
          <a:p>
            <a:pPr lvl="1"/>
            <a:r>
              <a:rPr lang="en-US"/>
              <a:t>Mother-32 by Moog; Semi-Modular patch bay, </a:t>
            </a:r>
            <a:r>
              <a:rPr lang="en-US" b="1"/>
              <a:t>$599</a:t>
            </a:r>
            <a:endParaRPr lang="en-US"/>
          </a:p>
          <a:p>
            <a:pPr lvl="1"/>
            <a:r>
              <a:rPr lang="en-US"/>
              <a:t>Grandmother by Moog; Semi-Modular with built in Spring Reverb Tank </a:t>
            </a:r>
            <a:r>
              <a:rPr lang="en-US" b="1"/>
              <a:t>$899</a:t>
            </a:r>
            <a:endParaRPr lang="en-US"/>
          </a:p>
          <a:p>
            <a:pPr marL="383540" lvl="1">
              <a:buFont typeface="Courier New,monospace" pitchFamily="2" charset="2"/>
              <a:buChar char="o"/>
            </a:pPr>
            <a:endParaRPr lang="en-US"/>
          </a:p>
          <a:p>
            <a:r>
              <a:rPr lang="en-US" b="1"/>
              <a:t>Digital Synthesizes</a:t>
            </a:r>
          </a:p>
          <a:p>
            <a:pPr lvl="1"/>
            <a:r>
              <a:rPr lang="en-US"/>
              <a:t>OP-1 by Teenage Engineering; Portable, Small built in screen, Multiple synth engines, </a:t>
            </a:r>
            <a:r>
              <a:rPr lang="en-US" b="1"/>
              <a:t>$999</a:t>
            </a:r>
            <a:endParaRPr lang="en-US"/>
          </a:p>
          <a:p>
            <a:pPr lvl="1"/>
            <a:r>
              <a:rPr lang="en-US"/>
              <a:t>OP-Z by Teenage Engineering; Ultra-Portable, User provided iOS screen, Multiple synth engines, </a:t>
            </a:r>
            <a:r>
              <a:rPr lang="en-US" b="1"/>
              <a:t>$599</a:t>
            </a:r>
            <a:endParaRPr lang="en-US"/>
          </a:p>
          <a:p>
            <a:pPr lvl="1"/>
            <a:endParaRPr lang="en-US"/>
          </a:p>
          <a:p>
            <a:r>
              <a:rPr lang="en-US" b="1"/>
              <a:t>Software Synthesizer</a:t>
            </a:r>
          </a:p>
          <a:p>
            <a:pPr lvl="1"/>
            <a:r>
              <a:rPr lang="en-US"/>
              <a:t>Massive by Native Instruments; PC/Mac only, can run multiple instances at once, </a:t>
            </a:r>
            <a:r>
              <a:rPr lang="en-US" b="1"/>
              <a:t>$149</a:t>
            </a:r>
            <a:endParaRPr lang="en-US"/>
          </a:p>
        </p:txBody>
      </p:sp>
      <p:pic>
        <p:nvPicPr>
          <p:cNvPr id="3" name="Picture 4" descr="A close up of a synthesizer&#10;&#10;Description generated with high confidence">
            <a:extLst>
              <a:ext uri="{FF2B5EF4-FFF2-40B4-BE49-F238E27FC236}">
                <a16:creationId xmlns:a16="http://schemas.microsoft.com/office/drawing/2014/main" id="{76CB141C-B4D0-4AC9-A15A-A5E530596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" t="3577" r="681" b="2488"/>
          <a:stretch/>
        </p:blipFill>
        <p:spPr>
          <a:xfrm>
            <a:off x="8832202" y="2000249"/>
            <a:ext cx="2977257" cy="18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1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/>
              <a:t>Operating Environment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FDB8C1-C416-40DB-B24D-C1BF17398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325254"/>
              </p:ext>
            </p:extLst>
          </p:nvPr>
        </p:nvGraphicFramePr>
        <p:xfrm>
          <a:off x="986848" y="2328896"/>
          <a:ext cx="10216717" cy="347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334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03AD-ED73-4FCF-B58A-99F0BD68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Contained within the housing are:</a:t>
            </a:r>
          </a:p>
          <a:p>
            <a:r>
              <a:rPr lang="en-US"/>
              <a:t>Oscillator</a:t>
            </a:r>
          </a:p>
          <a:p>
            <a:r>
              <a:rPr lang="en-US"/>
              <a:t>Low Frequency Oscillator </a:t>
            </a:r>
          </a:p>
          <a:p>
            <a:r>
              <a:rPr lang="en-US"/>
              <a:t>Mixer</a:t>
            </a:r>
          </a:p>
          <a:p>
            <a:r>
              <a:rPr lang="en-US"/>
              <a:t>Noise</a:t>
            </a:r>
          </a:p>
          <a:p>
            <a:r>
              <a:rPr lang="en-US"/>
              <a:t>Output Amplifier </a:t>
            </a:r>
          </a:p>
          <a:p>
            <a:r>
              <a:rPr lang="en-US">
                <a:solidFill>
                  <a:srgbClr val="FFFFFF"/>
                </a:solidFill>
              </a:rPr>
              <a:t>Microcontroller with multiple I2C buses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2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1D4-E937-4C1F-9D71-12919C15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PCBS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9AFCD06-6617-417B-B7C0-750151CE6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6673" y="2177058"/>
            <a:ext cx="2281959" cy="3653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5CFDEB-B585-4EF5-A0F5-587F88B9CB48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pic>
        <p:nvPicPr>
          <p:cNvPr id="6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C9E8DE8-6188-4618-9DEB-FB6E2D777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611" y="2180216"/>
            <a:ext cx="2281630" cy="3646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588E0-400A-4EB9-A6CE-A41E261F076C}"/>
              </a:ext>
            </a:extLst>
          </p:cNvPr>
          <p:cNvSpPr txBox="1"/>
          <p:nvPr/>
        </p:nvSpPr>
        <p:spPr>
          <a:xfrm>
            <a:off x="3959096" y="5894056"/>
            <a:ext cx="26677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Output Amplifier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5E0E8-744C-4E50-8E25-F27C504E8601}"/>
              </a:ext>
            </a:extLst>
          </p:cNvPr>
          <p:cNvSpPr txBox="1"/>
          <p:nvPr/>
        </p:nvSpPr>
        <p:spPr>
          <a:xfrm>
            <a:off x="6606533" y="5891822"/>
            <a:ext cx="26677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Mixer &amp; White Noise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5C9A4B1-7831-4C06-B0F4-D288ECA23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476" y="1887078"/>
            <a:ext cx="3148623" cy="4182883"/>
          </a:xfrm>
          <a:prstGeom prst="rect">
            <a:avLst/>
          </a:prstGeom>
        </p:spPr>
      </p:pic>
      <p:pic>
        <p:nvPicPr>
          <p:cNvPr id="10" name="Picture 10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E04AAB3-4FFB-4076-9978-12BBBA265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677" y="1885707"/>
            <a:ext cx="4218353" cy="4258893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FC04664D-A1EC-4C99-8F72-1BC0B420EF42}"/>
              </a:ext>
            </a:extLst>
          </p:cNvPr>
          <p:cNvSpPr txBox="1"/>
          <p:nvPr/>
        </p:nvSpPr>
        <p:spPr>
          <a:xfrm>
            <a:off x="9444520" y="5881914"/>
            <a:ext cx="266775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Oscillator</a:t>
            </a:r>
            <a:endParaRPr lang="en-US" b="1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6BE8C39-156B-433C-8D64-5E5211F88444}"/>
              </a:ext>
            </a:extLst>
          </p:cNvPr>
          <p:cNvSpPr txBox="1"/>
          <p:nvPr/>
        </p:nvSpPr>
        <p:spPr>
          <a:xfrm>
            <a:off x="631514" y="5891544"/>
            <a:ext cx="266775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Mixed Signal Modbay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9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572</Words>
  <Application>Microsoft Office PowerPoint</Application>
  <PresentationFormat>Widescreen</PresentationFormat>
  <Paragraphs>174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Arial,Sans-Serif</vt:lpstr>
      <vt:lpstr>Calibri</vt:lpstr>
      <vt:lpstr>Corbel</vt:lpstr>
      <vt:lpstr>Courier New,monospace</vt:lpstr>
      <vt:lpstr>Wingdings</vt:lpstr>
      <vt:lpstr>Banded</vt:lpstr>
      <vt:lpstr>Sound Effect Devices for Musicians: Synthesizer</vt:lpstr>
      <vt:lpstr>Problem Statement</vt:lpstr>
      <vt:lpstr>Solution</vt:lpstr>
      <vt:lpstr>Functional Requirements</vt:lpstr>
      <vt:lpstr>Non-Functional Requirements</vt:lpstr>
      <vt:lpstr>Market Survey</vt:lpstr>
      <vt:lpstr>Operating Environment</vt:lpstr>
      <vt:lpstr>Deliverables</vt:lpstr>
      <vt:lpstr>PCBS</vt:lpstr>
      <vt:lpstr>Implementation</vt:lpstr>
      <vt:lpstr>Proposed Design</vt:lpstr>
      <vt:lpstr>Module Expectations</vt:lpstr>
      <vt:lpstr>INTERFACE</vt:lpstr>
      <vt:lpstr>PowerPoint Presentation</vt:lpstr>
      <vt:lpstr>MICROCONTROLLERs</vt:lpstr>
      <vt:lpstr>Housing</vt:lpstr>
      <vt:lpstr>Testing</vt:lpstr>
      <vt:lpstr>Testing Process &amp; Validation</vt:lpstr>
      <vt:lpstr> Test CAse Validation</vt:lpstr>
      <vt:lpstr>Final Device Functionality</vt:lpstr>
      <vt:lpstr>Conclusion</vt:lpstr>
      <vt:lpstr>Demonstration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Day, Timothy C</dc:creator>
  <cp:lastModifiedBy>Day, Timothy C</cp:lastModifiedBy>
  <cp:revision>307</cp:revision>
  <dcterms:created xsi:type="dcterms:W3CDTF">2013-07-15T20:26:40Z</dcterms:created>
  <dcterms:modified xsi:type="dcterms:W3CDTF">2019-04-30T01:50:33Z</dcterms:modified>
</cp:coreProperties>
</file>